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700C-4BE2-272B-D26A-C9C9A40608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374639"/>
            <a:ext cx="5519351" cy="840904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C3D2A7-3B08-BCDD-E9D5-E83C0B66AB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553508"/>
            <a:ext cx="5970373" cy="62397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F8EC7-27B6-1BC8-7781-6503EDB76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6DE2-E5EF-4148-8985-5C8B51C6210E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34C2C-3141-ADE1-DDFA-74EB6FE42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4E291-07FE-7746-9555-A8B60ABCD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631-949A-2E43-9852-676144F1C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276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C3902-73C9-093F-2828-971E908BF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380F0C-75B1-7F84-C406-3F5D44AA3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A182B-20DE-4F93-26FB-7E7B885B8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6DE2-E5EF-4148-8985-5C8B51C6210E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C6BC3-CF69-9BA2-8851-3870B852A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C47E4-0571-2C92-736F-6D901636A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631-949A-2E43-9852-676144F1C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4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C71FE5-B652-CF58-87A5-4225E84094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5BDDC3-79C0-3843-586D-197633182A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8C71A2-103A-8D8D-D14F-FF3CB3B27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6DE2-E5EF-4148-8985-5C8B51C6210E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38AB1-2A89-AC7C-4F1F-513E8F7A0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0A5D7-EF62-98F1-9703-4F013C92D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631-949A-2E43-9852-676144F1C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501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784BF-2B33-89EF-3994-B7098ACA6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C83814-BBCC-FB6B-9DF2-C1143CD93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1E3D3-611A-9882-05BE-2EB0FFB68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6DE2-E5EF-4148-8985-5C8B51C6210E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03B88-9F9C-4F1A-2263-B4DC6C447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DB676-93CB-964C-A5E7-D34FF41A8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631-949A-2E43-9852-676144F1C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020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FDB0A-2E50-23FC-C83A-8EB3E884C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750675-4AF6-AB92-ABA1-7A54E27CFD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2720B-9504-2B4C-BBF1-0D43338A8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6DE2-E5EF-4148-8985-5C8B51C6210E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7639F-CE6C-4CD2-DD67-18F422300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BC40EB-72D6-DF1C-B8F8-20172F9C4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631-949A-2E43-9852-676144F1C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49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A465E-87D3-E24C-542B-DFA730B56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A9CF4-16BA-0BB6-5E11-8F6D524824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01C1C2-8FFA-B617-735A-F2873220DF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5D2720-7E54-89A5-EF20-62FAF66BC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6DE2-E5EF-4148-8985-5C8B51C6210E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BF0112-0C0A-461B-B95C-C043F0F06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5D2FEA-B491-5F74-C8FD-317EF51CB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631-949A-2E43-9852-676144F1C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ED4C2-4C9A-6B0E-2F09-AEC718E12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B94ACB-0A41-F5C2-33FB-A3E2C9E99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125E9D-E27C-8B07-45A2-630E21D895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A28977-0336-62BD-BEE2-8980920A79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F0699D-875E-1F54-396E-958BC5B350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5F22A3-245D-1AB9-559E-77ABA4ED7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6DE2-E5EF-4148-8985-5C8B51C6210E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E038F6-1F7E-CF93-F9FC-52DEA2DBF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7F4230-26C5-249B-6DA0-0AE58481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631-949A-2E43-9852-676144F1C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82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570EC-A150-3725-D9C6-5908DA070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45E85E-A3F8-BCAC-C0AB-E028705E6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6DE2-E5EF-4148-8985-5C8B51C6210E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ED4B1-63BA-CFA5-8B7F-BDCA63580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DCA459-64DB-C6CB-1349-DA270AB22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631-949A-2E43-9852-676144F1C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5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5D73BE-F5DB-37D5-72C2-FFF7B6B95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6DE2-E5EF-4148-8985-5C8B51C6210E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3955D2-2F3F-CC64-BF9D-1F680C04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53F61F-087C-5D96-250F-00B452186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631-949A-2E43-9852-676144F1C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5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95FFF-1317-C3F9-77AE-08374C163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BCCAD-15C4-8A9B-67C4-AD16AAB3A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10A916-64AA-7413-2F84-F9AA6C31A8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B76278-6A35-B906-F20F-4ABBCCE20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6DE2-E5EF-4148-8985-5C8B51C6210E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E8E63A-A726-BBF2-99AF-AD898980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C6F81-BDBA-0EFA-AB1B-041D1CFAA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631-949A-2E43-9852-676144F1C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06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2CD22-11D5-5F9F-B17D-35D045F0A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F17408-5120-C572-3C68-432438E6CD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05EB55-06B3-A9E5-98EC-C0BEE858B4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580B4A-0553-7DCE-0CD2-9AD279F58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B6DE2-E5EF-4148-8985-5C8B51C6210E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CEE34E-CAF9-FA4D-F1D4-82F9CFE57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F2A7E6-E8D8-1CE5-0C5A-7AB377568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631-949A-2E43-9852-676144F1C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4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A752D2-71DA-0593-83C8-47B61771A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5E0CF2-D1F7-89A1-79FD-3C7E33001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016FB-E787-BA6E-B8BD-A1A7605AF1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B6DE2-E5EF-4148-8985-5C8B51C6210E}" type="datetimeFigureOut">
              <a:rPr lang="en-US" smtClean="0"/>
              <a:t>10/20/25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3DA14-C800-43A4-F973-F1649A4291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EDC2C-18E6-9D86-698D-BC2335B110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41631-949A-2E43-9852-676144F1C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2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948DB-CD0F-1FA4-972B-71063F3C21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84F853-95AE-BC65-BBEF-AE785548D8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88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1D4F4-D393-01EF-8316-EC5BEEDAE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10D17-E27C-6036-8307-35A8DA04E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74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1</cp:revision>
  <dcterms:created xsi:type="dcterms:W3CDTF">2025-10-20T09:06:49Z</dcterms:created>
  <dcterms:modified xsi:type="dcterms:W3CDTF">2025-10-20T09:11:39Z</dcterms:modified>
</cp:coreProperties>
</file>