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41B23-56D9-8E71-E62E-CDADE94C4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429000"/>
            <a:ext cx="5544065" cy="1026856"/>
          </a:xfrm>
        </p:spPr>
        <p:txBody>
          <a:bodyPr anchor="b"/>
          <a:lstStyle>
            <a:lvl1pPr algn="ctr">
              <a:defRPr sz="6000" b="1">
                <a:solidFill>
                  <a:srgbClr val="014773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8D420E-089D-5945-C872-2F6CAAD0F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578222"/>
            <a:ext cx="5544065" cy="636329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1477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EA1F8-33B7-530F-ABFF-8CD0BC28D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E1DCC-72BC-44BC-9C78-4AD4B6EE1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0F31E-10FA-C3EF-DF53-63FB5D134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06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866F5-EBA4-57E6-B8D9-B961DAF50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7E74E3-73CA-BC64-F1F8-E6463BB32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D0136-7111-BB02-5A7F-DFD8EAB9C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5058D-0FDC-D831-D2BE-3E51E6D9F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D8043-4098-27B8-0CF6-F0BBC1AAC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97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01D7B0-0A6F-1C4C-34A5-C897468FEA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A9A309-667F-0BB5-2375-A5C1B4624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A9A43-D2E6-FAEF-8640-DC0FE239C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543D8-20CE-1C23-A00C-028E92924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9A98D-8E20-B4E9-8FA0-56CB220B6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28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49FDD-9755-FBFD-45C3-0EEF4B1AB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F8F9B-0156-BDEB-B4A6-B390C3831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F3E23-456C-9D8F-0C45-F4FE70D5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C5176-083F-DC1A-EC97-189EAD4BA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64F2F-CED1-78C9-FCD5-4ADAD0E55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05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16139-87D2-1D14-A8DE-6CD4007BD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402C8-B017-F3B2-1BB7-6CCC2DE06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EEED5-58B4-88C5-CD1D-2C18A15E1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A4EED-57A3-4173-F410-0657487C3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80EDC-5E2D-E4C0-BE92-D30169EDA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0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1CA7F-E71D-4508-D6D4-23A5A6611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A6BFD-D20C-6335-1A63-D0C198EBB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94418E-90C0-C025-C94F-C43B55FE36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4B5B31-2AE4-ADED-5F79-DE3007948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7BCAA-D1EA-8134-15F2-8238FFBF4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43A707-AAC3-E049-B51D-B670B9454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51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4C3AF-CE1D-3BB6-5EDC-802D89798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02345C-FB75-243E-B91A-0A2ED99E3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759137-CA21-CDB4-D8E3-EC162CD0C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E61B4A-BF6D-FEAF-7969-3A9C99DC50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3D2636-8A9A-4A40-3CC5-3902C5D174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8392A3-AB9E-FF56-7183-517F77815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D011C4-A4B7-2E75-B776-2AC38CA10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0189E-3C1E-5C44-E577-1F711C90C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187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71697-7CFA-A1B9-ACC9-FDC674A96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D843F2-1B15-4AF7-55B5-705AA1179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B43E8B-C294-A9CD-8F9C-35876AE47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CB0974-F3D2-30F3-BB98-CC991AB73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2F06F2-2865-2BBB-6C9C-252682B9F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7FE440-3AE0-AD87-F72E-1C511A240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A24223-3335-DCD3-2D9C-F201FF14E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73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42C0B-77CF-51D3-0F17-4B65AF195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79BE8-C96C-3F9E-A98B-919E8DFF8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258CE5-D9EA-A6CB-566A-EF66DF7BC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FAF6B0-7D57-158A-B1DF-9D539018C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CD83B6-A890-86C9-C6E4-297623EB9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D9C40-6A66-4A64-5578-096CB04BE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6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FC56B-ECC4-6F01-2BAD-661C97943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6C49BD-D76A-B443-E9B4-9976381206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5E4330-8BBF-AA60-6A2D-25398CE6CB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4D2D2-C72B-99B0-FBBF-5AB9A67E5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CA09C-4BE7-654E-0561-51A416FF0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5D551F-05BA-DB2D-E5D7-305EE9E8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5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665DAE-CA52-AAE8-3F25-93CFF397C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7248ED-8DEB-95D0-2793-3D336B7B4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941E2-93E9-BD73-4928-40B5C59B87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A17B4-7B8E-B544-8ED7-DD91A70A4E14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25FF0-A345-1A43-528C-E7EA930D3A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4B947-71AD-8058-5955-5345F4DFB1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83B87-0CDD-2B4A-B810-10E5A2150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61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1477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1477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1477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1477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1477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147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55A2D-8F8A-1F4F-951E-17F1395B65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13E1C1-A882-F695-4F97-A479707CC4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6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1DAF4-E146-FDBE-7FE6-451FD1FE3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4A3A1-F330-2708-9DEF-3D4374698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58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2025-10-20T09:04:45Z</dcterms:created>
  <dcterms:modified xsi:type="dcterms:W3CDTF">2025-10-20T09:06:37Z</dcterms:modified>
</cp:coreProperties>
</file>