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86FDF-DBA1-4FF9-D3F3-6DE62E4CCD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887" y="2316248"/>
            <a:ext cx="5247503" cy="1112752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C7A6E4-9F29-53BC-4AC0-3C7BE62EA5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767" y="3750319"/>
            <a:ext cx="6915665" cy="599259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12173-A033-41D6-A310-E14C9D5F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9576F-8CE3-0AB1-DF18-D865E8378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63DE4-FB67-94E3-C19B-379E7D5AF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24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008FA-3AA2-FC50-D701-FCB1D4416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EF7CD6-A9BF-673D-17A6-981F0EF5B5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5249A-B577-ED4F-E700-17969D33C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4CB26-19ED-D591-15D0-130FAB80C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EB7FC-4BC5-DD81-02DC-8EFB60AA4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01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2341B-31A6-6DD0-36CC-525FB2C992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833102-2D15-53A9-8958-1076D7B4D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C388A-5E03-CFDB-115A-A611974CF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679FB-0C02-CFA3-9350-88D8E0140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8D636-8013-85F4-6690-F6F323B58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7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CDAD7-D054-6888-A392-4436344CD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5F2A1-5847-1C52-D101-430596C79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A2F7A-F7BE-990D-BECB-D5430A674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34110-6EB2-368D-E1A2-B965CB66B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BB68C-E641-5616-B2B9-B2B10CC63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8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A4640-0ED1-0474-4442-FF984BBED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110270-444C-2452-BC8F-B4A1B23A7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498EF-37E4-1177-108C-965A34538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B7C484-BB36-9BBE-D693-9D0DD1D2E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92FCA-9BBE-210F-EB76-7E709CC1B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56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7B31C-011D-7630-E09D-94748A947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571A4-5436-F984-EFB5-12BC0A40AA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3E2CC-A052-5702-0F04-A3C2FB31C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51BBFA-C2DD-DB27-1590-DF224D8F4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513889-5056-0BF0-9038-D69F44FF4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110E41-3E75-A561-0154-F7E5D0B51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7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3679A-E135-9CB1-946D-D7E9A5E27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A9E6C-6390-3084-F8B3-59C082332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222B94-6199-B520-F259-1C2AF4A764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C2B018-A91B-D3EF-D9DF-12817EE33D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7E24E9-52ED-C492-F6F4-26A9293A86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58953F-0CC7-D881-91A8-B0E395CC7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098F46-D28E-A7DF-8654-F3138C87D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028CBE-0FEE-879B-E7CD-C0C238B77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1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2C6C2-778F-C488-6D2D-C9597250F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408D40-9CA6-5515-6CD4-F0DD84406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DD00EE-34A6-26DD-8CF4-5F1E1C874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04934-D702-EA4D-BAC8-64B957430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069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9DFE83-3E12-1C27-193D-D2AE5A4BE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D900D2-8B92-B177-39B3-D4BAC07C6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5B9E1-40FA-6B4E-CF5E-F444439CF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7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BA4E5-12DA-95EB-1C3C-382E3B95B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4760F-2B44-B6C2-663F-596209994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956DB7-40DE-6B2E-1734-C3989B56A3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B526EC-D884-8203-1BE2-6199102F0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B506B-E2D7-ECE4-CCBD-D7F8363CC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A48D28-A252-3523-6588-BF66FF881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5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5CDE9-C263-10F9-B359-EADA0E11B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41A916-437B-1035-C8F6-25F31BE70D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685B0E-D3D3-6C8D-2723-89C29219F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BD0D0-8549-82AD-4ACD-FC2376A25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CACAC4-201A-7CAF-CF2D-97981490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874B2D-7FA1-6ACF-E4C6-481F81F6C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9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F4579D-8043-69BA-0EF0-732376A5E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33CDD-17E5-C220-9693-05FE3DEC8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506F3-2987-B2F4-7A80-C67AA930FA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4156B-2CBF-7B49-98A9-42D00DF8E44D}" type="datetimeFigureOut">
              <a:rPr lang="en-US" smtClean="0"/>
              <a:t>3/2/25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CF44C-8DFC-F8D0-F418-7B934E194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2A2CE-0B89-FD8D-6652-415AFE7462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B1D1B-158A-984D-B195-5BE225E73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1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6C3DB-12B5-013B-C18B-784A92F1D6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20EBC7-6A1C-211B-FC61-14030EDB0C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421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6651B-DE87-B97B-2EE9-67E29C4E5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9FE95-BE3B-B9E1-A30F-2E305C67B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71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alaa.rmevents@gmail.com</dc:creator>
  <cp:lastModifiedBy>alaa.rmevents@gmail.com</cp:lastModifiedBy>
  <cp:revision>1</cp:revision>
  <dcterms:created xsi:type="dcterms:W3CDTF">2025-03-02T07:23:38Z</dcterms:created>
  <dcterms:modified xsi:type="dcterms:W3CDTF">2025-03-02T07:25:34Z</dcterms:modified>
</cp:coreProperties>
</file>