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859C-5851-DF5E-4A43-B54C97EB1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1319" y="2155567"/>
            <a:ext cx="5025081" cy="1100395"/>
          </a:xfrm>
        </p:spPr>
        <p:txBody>
          <a:bodyPr anchor="b"/>
          <a:lstStyle>
            <a:lvl1pPr algn="ctr">
              <a:defRPr sz="6000">
                <a:solidFill>
                  <a:srgbClr val="30347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5003E-A632-5872-B412-42D588E915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319" y="3429000"/>
            <a:ext cx="5148649" cy="611616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0347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DB98C-E158-AB7B-0203-5917AEFC6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E1B97-2673-7CB3-005F-178FEABA4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D57F3-F21B-3A4C-8845-51B74D9C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7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82E38-F044-39FD-04D0-EB2F061DB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ABDEE5-5CB5-98C4-BCCA-621D21C0E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3510B-6548-D357-EC30-B0780D229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0544E-4C74-0B8B-08EC-06F3E81E4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0E07F-DF38-081C-D1EB-AA91070C9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0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CBD02-7661-9D1F-9FF7-AFB8EA2B4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90F9AB-1918-6513-A114-8D951933D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7150A-618A-CF87-1DD3-F973909F9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0955A-FFE0-84E5-775F-1E5C58FB0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C98BA-E123-E77B-BC51-DB9FA10C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2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AE380-0937-E81C-D370-3B3CE033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B67EC-CCC2-FF86-BACA-77762375C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D359E-3F9B-552D-9B02-D3D30C77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4D9F2-DDD3-D282-7AA0-BA284C2B5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2D22F-8BDA-A1FD-6A18-FD89F5B85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0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E44B-EF62-B570-61E3-FB1B53F7B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922F1-CB49-A0CD-421F-CB879328A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3EB2D-ACDB-C91D-DC16-117304E5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DA233-7A7F-5C43-A451-0D6F43E84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9BF91-A0BC-CCB0-4BCB-6EA471114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7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04D1E-FB35-39A4-07DA-338DC66F3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90584-F37E-FE69-1792-1CA24B6F7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32F157-BFE0-3343-63CE-BF919A198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DD1A4B-DA1F-5307-48E1-8E0179BAC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896F7-F778-3808-F93E-3AF96DDF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C3132E-0698-095A-3A7A-6CDB673E8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0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7EC16-4E0E-AF89-C70E-F553C6B8B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6B3AC-A6A4-A17B-708D-FB5DFC7F3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B4390A-1115-3E78-A5BB-50BA82D74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A152BF-7B6D-03C6-FCFB-080BCD471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2219DA-9038-0C12-476E-3E2A68F61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D69946-68D8-8F0E-B1A1-D84CA9604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D95A0F-C073-B95C-3F66-E404BC1E3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F6A3F8-6882-34C3-790C-9393422D7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0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5B147-108A-BEAC-8C9E-4465953B9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CD50A-3ECE-3074-57B1-D627CF39C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1642E-93EE-8F66-574D-9A0812A1E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430D5-C13D-F44B-7F78-B37D4E41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55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4892A7-5FF8-92E8-20CD-1D348D8D1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1D06A-71F0-77FF-2CD2-FEB12003B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1A0C4-13AA-32B1-A6BD-3511C4B5E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2CF1B-1A84-8BA9-600B-B1F76C47C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70047-28E6-126C-3ECA-12B021BF2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C1E41A-B5DB-B892-E382-831033E3A7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D3445A-1832-D1CC-EB24-91A6F7671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127E4C-3257-7A77-665C-93B6E850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1E0ED8-D8FF-D737-2BFF-EDDD74C39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4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1B342-5E55-C219-4942-BFF89DADD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663A49-5F68-0A5D-F7D4-690286321B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B8199-A3D1-B80D-585F-515E85C0CA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B810B-A773-DEFB-7718-BED4F330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0BCD5-D527-536E-0F26-FF18281BB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49B1C8-F24A-B125-FE79-4088BE7B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28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04CE86-D44E-33BB-951A-FF7AFB50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050E4-D386-78DA-4D43-85B60045A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3BC20-EAC1-8B3C-3AC5-D17E96082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D6CA-0DC5-CD46-BDC0-B022C84070C9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0644F-6F15-3832-CABD-E1C31D91FF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99EEE-FDBE-4A2D-6738-45B24B40A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3E42-93AE-B847-A07D-B87BB4A5A2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7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347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0347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0347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0347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0347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0347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F01A2-8B5B-C38A-BDCE-487556AFE3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C5C54-6BF6-58FA-2846-DF34499DCF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0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5C92F-9590-E85E-CCE6-C99AF74F2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3F3B5-C928-AFD2-AC1F-F0EC7503F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90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2025-03-02T07:20:52Z</dcterms:created>
  <dcterms:modified xsi:type="dcterms:W3CDTF">2025-03-02T07:23:28Z</dcterms:modified>
</cp:coreProperties>
</file>