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0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62BAC-FA20-E0E7-E568-013C3F88A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587" y="2843213"/>
            <a:ext cx="7262813" cy="1724026"/>
          </a:xfrm>
        </p:spPr>
        <p:txBody>
          <a:bodyPr anchor="b"/>
          <a:lstStyle>
            <a:lvl1pPr algn="l">
              <a:defRPr sz="6000" b="1">
                <a:solidFill>
                  <a:srgbClr val="2A65B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74C7C0-F279-CA66-0A54-C0522A4F8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4686299"/>
            <a:ext cx="7867650" cy="140017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A65B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3063D-8F5C-575B-D395-A4F7BA2CD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B91B8-514C-BA96-7B1E-234FFDF5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6D84-5C94-BB55-9C30-31810593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733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FDCB-4D91-BBEA-63EF-1EB3D862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6567E-20EB-6BAA-BFB1-73390B55B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10015-1017-A716-FCC3-C818B8C2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7AD6-A56D-F394-4265-7E0ACBC6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37EAA-1F18-E3A9-FD53-DFD56B9B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5373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C0BEE-9954-BF34-FEA1-7AF1DAAE6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1EA9A-63FD-67FE-8B79-6ACDA66D9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35473-A1B2-C372-9A12-3E369450B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B75FD-7DB1-3975-59EE-3B6A94074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45FB-4690-260E-DEA8-2CD7D1E5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25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24976-C40F-B42E-2C4D-B1CE9849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A8CD4-54E5-AFEF-55AA-CD17B830D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4D1D9-DAA5-728F-2683-CF446D7C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EB98-A426-C554-9647-490F8579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9B0C9-D1AB-369B-424C-3E5E9509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831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1801-A473-0F5B-801D-83E2D63E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BDD36-21CB-6F58-F489-5C43B62EF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A450A-1B76-59B6-9823-75FFB364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A5FE3-C20E-1FDF-9CE9-B4B3FA9A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C66E1-DBFC-EF3D-462E-0E752A5E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5572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5E11-53D2-181F-07C5-998E1E4D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C6FC-1D9F-6C5D-FE31-5DB25832C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7EF22-3348-77FB-A9D0-78FF7DDC5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D2AC4-A925-AB16-5F3F-D3854FE44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EA06E-6529-B829-F7E9-12164FD5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3695E-09EF-EAB3-4CC5-6006C705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3670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2D1A-F510-531F-3D69-B6099FD3A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4290C-3FDC-9E5A-57F0-4140B50B9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608EC-E77F-EFC3-4970-B391A1373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77E4C-29ED-0A07-B561-ECB5B71508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BB3F1-E724-F2B0-FE75-E981968EA0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6BDDF-DE64-D145-A14C-AFE06965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82FACA-B431-6ED5-D2B4-E9CD80B6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11BC6B-7474-907E-2FEF-27C4C6E19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56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7A68F-12EF-6126-E17C-3BD99036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9FC40-1113-6EEF-54C1-2B5AD00CE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7150F-0182-88A5-7615-E9D5E1C3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05D85-2D1C-77B3-EF52-84051DCB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339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7B13D-A6F0-30E2-7E10-B0A3D183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A5AF73-DC3C-DF35-C62A-45496E3E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B16CF-73A2-2377-47C4-A606892E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6471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EAA03-A725-3516-AE48-D887E8157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96631-36E6-6471-C97E-CE9C6F53C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144905-D6D3-DD5A-DDE6-174764A89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41FC6-8C9B-337F-5A72-87C14A2E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D31E0-9698-7BB9-26FD-2012E14E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F4812-6C86-46E7-E87A-977B6E64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856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4553-2238-74CD-CE45-95A3D798F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BCB640-D28F-8A00-7101-3350A2711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C3D39-B271-21F9-2978-E8F607AE3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B0CF7-309A-02DC-C8BF-6D8F7D540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99686-2640-7557-A12D-E61A906CB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78C82-4DBB-08B4-4B29-CD5FFFDB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648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B529EB-6BA5-9F24-4F4F-C8F1EC979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647E0-BBA3-6598-6831-9D743748A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E765-88B4-018C-29CF-59AE8DB4C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7A09-FA5F-B44D-B2C0-430DA3483127}" type="datetimeFigureOut">
              <a:rPr lang="en-EG" smtClean="0"/>
              <a:t>11/03/2025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CCDE6-80E3-7001-A64A-AEA37FDDD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50E0-72B0-40C2-51D0-2AABAC7A5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65C5-50D3-AC4D-A16F-4A3D7125713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04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A65B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A65B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A65B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A65B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65B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A65B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D083-11F0-9244-AC31-7C008B0FF4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CDC8B-CF4C-E910-87E7-F610F6017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15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9304-0CB5-9C65-206C-0254801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A7891-15F1-C7CD-2CBF-ED67F217E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1206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85689-26B8-3930-F2AF-DCEFB4577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3C6F3-3AEA-E50D-95FE-0AA074858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8059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2025-03-11T09:08:26Z</dcterms:created>
  <dcterms:modified xsi:type="dcterms:W3CDTF">2025-03-11T09:13:04Z</dcterms:modified>
</cp:coreProperties>
</file>