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3"/>
  </p:normalViewPr>
  <p:slideViewPr>
    <p:cSldViewPr snapToGrid="0">
      <p:cViewPr varScale="1">
        <p:scale>
          <a:sx n="103" d="100"/>
          <a:sy n="103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38EF4-C7B1-5815-394A-04A2FBBC6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113" y="2859110"/>
            <a:ext cx="5439177" cy="1763690"/>
          </a:xfrm>
        </p:spPr>
        <p:txBody>
          <a:bodyPr anchor="b"/>
          <a:lstStyle>
            <a:lvl1pPr algn="ctr">
              <a:defRPr sz="6000" b="1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784326-484D-FA79-DB5B-BF0D7315A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124" y="4877168"/>
            <a:ext cx="5263166" cy="73814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45568-4D0D-A404-18A3-E182526BE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1E115-A067-28CD-B780-516FCD93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BE74A-1EBD-54C5-1D5E-6D08169F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76208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6577B-DDD9-77D4-2201-DEFF50B06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F46E6-1BF6-D50A-5E31-1E88B438D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1598F-C7FA-7F7A-B7E7-88CF7E25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5F22-028E-319B-D162-50D59547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F1DC5-2B5E-490A-3596-6DD39615F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7490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C36F18-6CDF-E27E-6514-3C33B25C2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7BCAE-3EF0-C0E1-42DB-4A92F03447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01A20-B1CB-8CA3-C5CB-9CBC7AB3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F4C96-D59F-9697-FFD6-7D10B6D3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B729A-182E-7CF0-E5A4-5A89C7D9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336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49583-B047-B037-1469-9CF5CF437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F0F9D-FE35-C43A-8691-E8A1E67F4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7251-FB81-93A7-79AB-F57793DD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DC7AA-E22C-DEFD-9270-A3182CE5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639C4-14C4-D0F1-FCC3-5D0BCFDDC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362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39C13-1C81-8B2E-E735-6C17D6A9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D06DC-BCC0-0B11-1930-FCC73AB1B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33D56-870B-5171-7154-EC047A7FA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CB1F-078B-0463-BE57-00601D8B8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D358C-5049-11E7-E4C3-D15075C5D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597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E457B-9B3F-E69F-60BA-33E83838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B9FB0-95B0-1A6C-24BE-6BA2D2C9F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EBCE0-997B-0700-F250-30F645332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3EE62-3BAF-8D9B-4AD7-85EF61E88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89276-AC84-F035-1516-84212B81C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FE507-79BF-3063-1EC3-180423B4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9969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8548-E7E2-B29B-CB73-A0EE6B6A4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06E7B-17D5-6DC2-C694-4C42853CA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AADEC-F06F-4F44-F3C6-F19E8C9D7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65481-5289-C46C-6DAA-191AB96BC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7B941C-668A-D9ED-F9A5-160C0C5C5B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FEB730-5777-0B56-B09B-A300FC03D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69236-7070-459D-49E1-75BC014D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D64B90-EF1B-ECB3-0087-042333489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4792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5FE7-008F-7EDB-686A-6BE1A3A25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994BA3-B674-6189-731C-E61F97AC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6525D-9926-A180-0D58-A26AD4327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841FE-592E-A169-1040-1AA3AAE7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1341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78543-E8D0-E498-2893-F20CD3A3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95F8E-995A-9CD9-FA9A-B6B1F54C3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B96B-6818-153C-691F-41C60CF8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573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1BE1C-861C-4AF9-4B0F-00A864E74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CBFF0-7606-8A09-3E8F-5A6475BF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82544-03CE-A521-44A4-72904E790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88DE7-F7BC-98CF-C5FC-32E655B21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01A050-250F-5945-7953-0D51866AA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89E7A-B13C-509C-05EF-EDF1D814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3244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65F67-6760-A1D6-7098-2C4AF4D2D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9B29C-55D3-4FFC-2882-BFAF0BBF00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355851-F06D-DC2B-64F2-E7910345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14A8D-4FB8-AD33-C340-03EC9B907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E4670-E663-E1C8-EA4C-ACB2774C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ABD16-178E-ABD2-A436-BA21080DB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296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7A9341-6869-51DE-BDBF-977651C1C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2E006-5033-C3DB-75F5-D142B9F9B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8F296-6C76-9DE7-7B18-0201277A7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FF64D-4E8C-B1D9-F771-FE9547E93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9A419-F429-93AC-7C01-494F37149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3091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35C5F7-8F8F-8638-8BD6-0014BBCEA5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4E676C-077F-64FE-E2B6-6AD46946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4815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48AA-B0CA-00E5-9FCF-B3841E266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054CD-0226-986C-07A9-7074CE050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3338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2024-10-28T11:30:42Z</dcterms:created>
  <dcterms:modified xsi:type="dcterms:W3CDTF">2024-10-28T11:33:22Z</dcterms:modified>
</cp:coreProperties>
</file>