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B4F4F-320B-EE75-6390-EBF9E583D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22325" y="2711986"/>
            <a:ext cx="5873578" cy="1107454"/>
          </a:xfrm>
        </p:spPr>
        <p:txBody>
          <a:bodyPr anchor="b"/>
          <a:lstStyle>
            <a:lvl1pPr algn="ctr">
              <a:defRPr sz="6000" b="1">
                <a:solidFill>
                  <a:srgbClr val="002060"/>
                </a:solidFill>
                <a:cs typeface="AL BAYAN PLAIN" pitchFamily="2" charset="-78"/>
              </a:defRPr>
            </a:lvl1pPr>
          </a:lstStyle>
          <a:p>
            <a:r>
              <a:rPr lang="en-US" dirty="0"/>
              <a:t>Click to edit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5EDE79-3FDB-EC71-6ACD-A3CE32F7B3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22325" y="3929449"/>
            <a:ext cx="5873578" cy="1995616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0F1BD-7A8A-8C44-4583-44B886FE0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FB988-1840-25A2-48A7-CE0973464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052FD-5DD0-F785-A53E-12F41308C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83414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74B8-1FFE-0C92-5F15-D6CC140C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7E00D-4CE6-0180-07BB-55A95E6E0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5089E-15F6-D15B-CFC4-C8025B0D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8DABC-8223-6294-5FA2-898B2EA66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C85DA-EC8A-17DE-4CF0-965CB500F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6964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9DB85E-F056-D926-7DCD-3BB48A9077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4E5CCC-ED38-2121-F450-0865F29734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84E38-E8F4-3AEA-C85A-198D479AB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AB1CD9-F283-102E-3B22-D4B02430D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E4092B-8948-A6C9-314F-8D212E0DD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567874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87103-FD2D-AB55-23FF-54BF6E97A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7D7B6-13A7-27C8-CB45-87BC241731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2DE23-DBAF-9B70-C6DA-63083CC4B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03729E-AC68-31FD-821D-46ECFB67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BE0952-1BDA-D229-D8D2-E4CDA9A0C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029372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CF3BB-7857-D61D-B62B-3C8C6FFA1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036A5-7D3D-A0FD-D3CC-EF33A02CB3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EB3266-97BC-1E9B-B8D8-A5276C556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B6A51-1C60-D978-35DB-E780E0576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9B017-EF00-14E8-7043-F41EC0D35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387988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0A719-72AA-8F64-5A54-510592F47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505163-3369-0B1E-8B02-B0A0AF26C8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5985A4-3E03-4D04-281E-DB44321762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E83FB2-BEC6-0363-DA64-DB739257A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318027-77B8-C223-3B1C-A588F97361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8C4606-E855-063A-7464-47D8B023F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21141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3371A-522F-598F-25F9-E148DA804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292089-305A-62C9-1055-F42C7CF77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F357C9-AA68-8B75-6A9B-9B6E6EFA6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FC0C90-79E0-6AE6-02B7-689B86B235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58CB98-C097-32B3-C165-D6A2CA1C26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F27390-0925-47D3-C847-D36549482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D54902-20F1-AE47-6B28-9EC99B1E1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8B097-44AE-6C47-B558-99A18821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288222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82FD8-635B-796C-0D0D-CBDCE7939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38B71E-945B-B668-2C23-6FEBE6BB6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EAE388-46ED-959E-F930-43B31C91D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D997B9-2F98-4AD0-D6C4-4FB2A0212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51618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4F6F13-DEF5-F6E9-3530-FD1647E2D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45F6F0-C387-9FDF-F735-D8B8B580F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690D0F-E86F-3BC5-AB46-9BA197E6A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072909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4C1A1-7685-8D63-C2E7-671EF2A4B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035E2-C08F-CC8E-3CAB-D745E5D2E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BC3D4D-9D4B-A77B-B71F-BFCF52AAE0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4FB99-77E9-45F2-9ADA-A17365E5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9179A3-785F-F126-A33A-D57EEB473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157620-3358-50C6-3703-26008B6F0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10460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328BA-7B48-C194-2B9E-4DE82B4EB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474A5D-BCA5-CA93-E0F9-9798FB27C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4C62F8-B2E1-3C7C-421E-EDE1EB17FE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C3790D-A48C-7C4C-7391-2D32BB338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4B6DE2-6F99-08A3-2657-BC2F3C6B5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05D72-22EC-51F2-048B-61BD3B751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7819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14C084-D974-9DB2-2B02-74B09D517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3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93CE3-1AA2-292C-2939-6A1E3EC732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1E4C0-3B98-C175-F9D6-DAF9F248AC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614CD-B814-E242-A562-1D6A13470095}" type="datetimeFigureOut">
              <a:rPr lang="en-EG" smtClean="0"/>
              <a:t>02/03/2026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89812-BD60-AA1E-2693-66D784C66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01DDB5-224D-AA02-FBD8-BDA5B3889D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3A641-3C24-F04C-9F13-0792047CB63D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5263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2060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B05C2-285C-01A6-3C98-914CCBF8E8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7411B2-ACDF-2040-4A39-AAC3E4483B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529148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5DCAB-DD12-29D4-9564-A86FCAD29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6A6A2-52B8-C4CA-929B-744280538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93930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AL BAYAN PLAIN</vt:lpstr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RM EVENTS</dc:creator>
  <cp:lastModifiedBy>RM EVENTS</cp:lastModifiedBy>
  <cp:revision>2</cp:revision>
  <dcterms:created xsi:type="dcterms:W3CDTF">2026-02-26T09:47:39Z</dcterms:created>
  <dcterms:modified xsi:type="dcterms:W3CDTF">2026-03-02T09:49:51Z</dcterms:modified>
</cp:coreProperties>
</file>