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EG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94694"/>
  </p:normalViewPr>
  <p:slideViewPr>
    <p:cSldViewPr snapToGrid="0">
      <p:cViewPr varScale="1">
        <p:scale>
          <a:sx n="109" d="100"/>
          <a:sy n="109" d="100"/>
        </p:scale>
        <p:origin x="208" y="4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6B4F4F-320B-EE75-6390-EBF9E583D75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622325" y="2711986"/>
            <a:ext cx="5873578" cy="1107454"/>
          </a:xfrm>
        </p:spPr>
        <p:txBody>
          <a:bodyPr anchor="b"/>
          <a:lstStyle>
            <a:lvl1pPr algn="ctr">
              <a:defRPr sz="6000" b="1">
                <a:solidFill>
                  <a:schemeClr val="bg1"/>
                </a:solidFill>
                <a:cs typeface="AL BAYAN PLAIN" pitchFamily="2" charset="-78"/>
              </a:defRPr>
            </a:lvl1pPr>
          </a:lstStyle>
          <a:p>
            <a:r>
              <a:rPr lang="en-US" dirty="0"/>
              <a:t>Click to edit</a:t>
            </a:r>
            <a:endParaRPr lang="en-EG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65EDE79-3FDB-EC71-6ACD-A3CE32F7B3E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622325" y="3929449"/>
            <a:ext cx="5873578" cy="1995616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EG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00F1BD-7A8A-8C44-4583-44B886FE06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E614CD-B814-E242-A562-1D6A13470095}" type="datetimeFigureOut">
              <a:rPr lang="en-EG" smtClean="0"/>
              <a:t>02/03/2026</a:t>
            </a:fld>
            <a:endParaRPr lang="en-E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C2FB988-1840-25A2-48A7-CE09734649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28052FD-5DD0-F785-A53E-12F41308CF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A3A641-3C24-F04C-9F13-0792047CB63D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28341455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9074B8-1FFE-0C92-5F15-D6CC140C66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5A7E00D-4CE6-0180-07BB-55A95E6E0C2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E75089E-15F6-D15B-CFC4-C8025B0D39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E614CD-B814-E242-A562-1D6A13470095}" type="datetimeFigureOut">
              <a:rPr lang="en-EG" smtClean="0"/>
              <a:t>02/03/2026</a:t>
            </a:fld>
            <a:endParaRPr lang="en-E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BC8DABC-8223-6294-5FA2-898B2EA664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FC85DA-EC8A-17DE-4CF0-965CB500FD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A3A641-3C24-F04C-9F13-0792047CB63D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22696459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49DB85E-F056-D926-7DCD-3BB48A90777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04E5CCC-ED38-2121-F450-0865F29734E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EE84E38-E8F4-3AEA-C85A-198D479ABD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E614CD-B814-E242-A562-1D6A13470095}" type="datetimeFigureOut">
              <a:rPr lang="en-EG" smtClean="0"/>
              <a:t>02/03/2026</a:t>
            </a:fld>
            <a:endParaRPr lang="en-E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CAB1CD9-F283-102E-3B22-D4B02430D8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CE4092B-8948-A6C9-314F-8D212E0DD4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A3A641-3C24-F04C-9F13-0792047CB63D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26567874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D87103-FD2D-AB55-23FF-54BF6E97AC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1E7D7B6-13A7-27C8-CB45-87BC2417311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2B2DE23-DBAF-9B70-C6DA-63083CC4B5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E614CD-B814-E242-A562-1D6A13470095}" type="datetimeFigureOut">
              <a:rPr lang="en-EG" smtClean="0"/>
              <a:t>02/03/2026</a:t>
            </a:fld>
            <a:endParaRPr lang="en-E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403729E-AC68-31FD-821D-46ECFB6734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7BE0952-1BDA-D229-D8D2-E4CDA9A0CC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A3A641-3C24-F04C-9F13-0792047CB63D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40293721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5CF3BB-7857-D61D-B62B-3C8C6FFA15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71036A5-7D3D-A0FD-D3CC-EF33A02CB39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EB3266-97BC-1E9B-B8D8-A5276C556C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E614CD-B814-E242-A562-1D6A13470095}" type="datetimeFigureOut">
              <a:rPr lang="en-EG" smtClean="0"/>
              <a:t>02/03/2026</a:t>
            </a:fld>
            <a:endParaRPr lang="en-E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BB6A51-1C60-D978-35DB-E780E0576E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D89B017-EF00-14E8-7043-F41EC0D35B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A3A641-3C24-F04C-9F13-0792047CB63D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13879889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A0A719-72AA-8F64-5A54-510592F476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5505163-3369-0B1E-8B02-B0A0AF26C8C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D5985A4-3E03-4D04-281E-DB443217622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7E83FB2-BEC6-0363-DA64-DB739257AD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E614CD-B814-E242-A562-1D6A13470095}" type="datetimeFigureOut">
              <a:rPr lang="en-EG" smtClean="0"/>
              <a:t>02/03/2026</a:t>
            </a:fld>
            <a:endParaRPr lang="en-EG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7318027-77B8-C223-3B1C-A588F97361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68C4606-E855-063A-7464-47D8B023F1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A3A641-3C24-F04C-9F13-0792047CB63D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32114134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33371A-522F-598F-25F9-E148DA8048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F292089-305A-62C9-1055-F42C7CF772C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6F357C9-AA68-8B75-6A9B-9B6E6EFA69F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2FC0C90-79E0-6AE6-02B7-689B86B2358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58CB98-C097-32B3-C165-D6A2CA1C263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0F27390-0925-47D3-C847-D36549482B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E614CD-B814-E242-A562-1D6A13470095}" type="datetimeFigureOut">
              <a:rPr lang="en-EG" smtClean="0"/>
              <a:t>02/03/2026</a:t>
            </a:fld>
            <a:endParaRPr lang="en-EG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BD54902-20F1-AE47-6B28-9EC99B1E12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2A8B097-44AE-6C47-B558-99A18821C0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A3A641-3C24-F04C-9F13-0792047CB63D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12882220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782FD8-635B-796C-0D0D-CBDCE7939A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E38B71E-945B-B668-2C23-6FEBE6BB62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E614CD-B814-E242-A562-1D6A13470095}" type="datetimeFigureOut">
              <a:rPr lang="en-EG" smtClean="0"/>
              <a:t>02/03/2026</a:t>
            </a:fld>
            <a:endParaRPr lang="en-EG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CEAE388-46ED-959E-F930-43B31C91D1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9D997B9-2F98-4AD0-D6C4-4FB2A02127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A3A641-3C24-F04C-9F13-0792047CB63D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5161882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A4F6F13-DEF5-F6E9-3530-FD1647E2D9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E614CD-B814-E242-A562-1D6A13470095}" type="datetimeFigureOut">
              <a:rPr lang="en-EG" smtClean="0"/>
              <a:t>02/03/2026</a:t>
            </a:fld>
            <a:endParaRPr lang="en-EG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045F6F0-C387-9FDF-F735-D8B8B580FA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0690D0F-E86F-3BC5-AB46-9BA197E6A6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A3A641-3C24-F04C-9F13-0792047CB63D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10729092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04C1A1-7685-8D63-C2E7-671EF2A4B5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96035E2-C08F-CC8E-3CAB-D745E5D2EA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8BC3D4D-9D4B-A77B-B71F-BFCF52AAE03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124FB99-77E9-45F2-9ADA-A17365E5D2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E614CD-B814-E242-A562-1D6A13470095}" type="datetimeFigureOut">
              <a:rPr lang="en-EG" smtClean="0"/>
              <a:t>02/03/2026</a:t>
            </a:fld>
            <a:endParaRPr lang="en-EG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79179A3-785F-F126-A33A-D57EEB4736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5157620-3358-50C6-3703-26008B6F0A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A3A641-3C24-F04C-9F13-0792047CB63D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6104600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7328BA-7B48-C194-2B9E-4DE82B4EBA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F474A5D-BCA5-CA93-E0F9-9798FB27C1C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EG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C4C62F8-B2E1-3C7C-421E-EDE1EB17FEC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9C3790D-A48C-7C4C-7391-2D32BB3385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E614CD-B814-E242-A562-1D6A13470095}" type="datetimeFigureOut">
              <a:rPr lang="en-EG" smtClean="0"/>
              <a:t>02/03/2026</a:t>
            </a:fld>
            <a:endParaRPr lang="en-EG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F4B6DE2-6F99-08A3-2657-BC2F3C6B51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C405D72-22EC-51F2-048B-61BD3B751B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A3A641-3C24-F04C-9F13-0792047CB63D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38781934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714C084-D974-9DB2-2B02-74B09D5172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0311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</a:t>
            </a:r>
            <a:endParaRPr lang="en-EG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E493CE3-1AA2-292C-2939-6A1E3EC7325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5C1E4C0-3B98-C175-F9D6-DAF9F248AC7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E614CD-B814-E242-A562-1D6A13470095}" type="datetimeFigureOut">
              <a:rPr lang="en-EG" smtClean="0"/>
              <a:t>02/03/2026</a:t>
            </a:fld>
            <a:endParaRPr lang="en-E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4689812-BD60-AA1E-2693-66D784C6662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E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F01DDB5-224D-AA02-FBD8-BDA5B3889D0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A3A641-3C24-F04C-9F13-0792047CB63D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35526357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bg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EG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BB05C2-285C-01A6-3C98-914CCBF8E83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A7411B2-ACDF-2040-4A39-AAC3E4483B9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35291481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E5DCAB-DD12-29D4-9564-A86FCAD295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536A6A2-52B8-C4CA-929B-74428053860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31939303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Macintosh PowerPoint</Application>
  <PresentationFormat>Widescreen</PresentationFormat>
  <Paragraphs>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AL BAYAN PLAIN</vt:lpstr>
      <vt:lpstr>Arial</vt:lpstr>
      <vt:lpstr>Calibri</vt:lpstr>
      <vt:lpstr>Calibri Light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RM EVENTS</dc:creator>
  <cp:lastModifiedBy>RM EVENTS</cp:lastModifiedBy>
  <cp:revision>3</cp:revision>
  <dcterms:created xsi:type="dcterms:W3CDTF">2026-02-26T09:47:39Z</dcterms:created>
  <dcterms:modified xsi:type="dcterms:W3CDTF">2026-03-02T09:48:58Z</dcterms:modified>
</cp:coreProperties>
</file>