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528AF-BA15-D025-9ED4-B691695C1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027" y="3150973"/>
            <a:ext cx="4407243" cy="81619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BD6F9E-99E8-7DD2-1C2F-6B19FB572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995" y="4089873"/>
            <a:ext cx="6096000" cy="56218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E0B1C-56A4-A506-82C2-8AF7A54E4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FB8F9-469D-70B3-35E9-C59545970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3C07B-621E-CA95-E975-BF901B202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9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0A43-864B-FF0B-A55B-00CA4C251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5684BD-0871-6531-7DD0-2F9085A7A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0EFF-1EE9-72E9-D3C9-1E1A099D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61314-AA47-86E1-12E5-907415BE4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8C4DA-9B75-33B8-21BE-893C3A0C4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14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F641CD-A704-8FDF-F7CC-AF2D5FADBA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FC2B05-083F-E9A0-7EFA-95529934E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2DD33-600E-26F1-4C5C-1643D2C6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8F7C6-A119-0D85-5615-A8C348EA2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1F834-9633-FCDA-AE91-7F7838930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6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D865B-7CB5-106E-59B5-E8DBB7D60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98DD7-B4BF-6FE6-0490-9B96324D0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20E88-D8C6-BA05-46D4-4C3B9F983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C143C-3591-396D-4C89-1DD442A34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64C4E-D097-FDF0-7A91-761642B5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92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A2A41-6EAA-8297-A620-563718932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0F136-9F1D-54DD-AFFE-F325227FD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52904-B5DC-230A-19FD-73D9A99A4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14CF5-C3C1-332B-2647-1F5F90119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80288-2C98-2DC5-236C-45FA66C39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5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6BFD-4A2B-6E89-34BB-D8F63EF7C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12742-86C0-16F1-0B08-DAC35E0012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728EAD-9EEC-13A4-CE2A-FE223797D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94FB02-829E-E421-4B20-A67A0A955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8B7E2-DD39-F149-C6E7-69C26CD3E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F78159-D40B-3E45-934D-2ECB481AC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90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4355-ECD2-5511-D4C2-44A7427F4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B6C5C-AD63-3219-CDE0-1DF51676D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DBF5DD-815C-2E3F-C0DB-07431EF0E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66988D-E891-8286-8430-AC89AEC5A3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386052-6CF5-B9D9-49B1-3E3E752CA6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20F47-139D-CF20-2040-E85FE2030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B28C92-54AD-0A02-A0E0-6420008B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B13D24-3EA5-C583-5B80-F6A9AD85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74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1F606-23A6-4399-C570-922519AAC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29F233-CE3E-8A88-FB89-9B802B017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20ADC-9566-00A8-1DF3-C3D0B4A3B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39BDCF-ABBC-85F6-09AC-7B3ECC194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4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D01592-F35D-91ED-13F0-0564640E7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309488-488F-C3B5-7351-BE996AE40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4BA92-E991-2E26-853F-04556DF34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80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0B7C7-A60D-CC99-C193-FD61BFE6C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1CE79-B723-61CC-88F4-BF271B30F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447B9-519E-A726-B332-248A71F8C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2EE63-8DC9-A24A-9EB1-BD06F5D3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C0766-5729-E9B8-9986-5ACDE95F5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077A3-5C20-6361-E299-D5FA4FC0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4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039F9-0894-0C19-B8E7-DC034A440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0FE3F3-6919-4FFB-3F31-CA35DACFE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301ED-36AD-8D85-2D2F-2069DEA358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8B6D00-339C-C025-7B4C-AD1044D6B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574D67-5EA9-4A4C-2F47-EEEAA6F05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0E1652-7CDD-5BF5-6016-5A288CE10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36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5E397-92D3-4EA7-1D4A-0AF771E3F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94177E-30F4-8579-1E0C-EBD6F9BA5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0F2DE-69ED-FAC3-1B7B-AC4A45F54E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4EC69-120E-C041-A846-D135B52E7E51}" type="datetimeFigureOut">
              <a:rPr lang="en-US" smtClean="0"/>
              <a:t>3/26/26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FB848-7E04-8AF7-22C7-740AA64D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23D33-075E-7751-C347-B0CF50376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674C1-C9BD-8145-9750-37C5C8BE8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2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13BF8-B181-78C5-C8CD-38E246CB5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645A9B-7F3B-5365-A00A-F36199D3BE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4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43E82-B57B-55DF-4252-7061CAC10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B6D69-DDB3-5C7F-A949-2698E52AA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73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2026-03-26T08:35:45Z</dcterms:created>
  <dcterms:modified xsi:type="dcterms:W3CDTF">2026-03-26T08:37:40Z</dcterms:modified>
</cp:coreProperties>
</file>