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2C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3665-3D5F-96CF-0757-CBCE769373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7244" y="3311611"/>
            <a:ext cx="4221892" cy="1045389"/>
          </a:xfrm>
        </p:spPr>
        <p:txBody>
          <a:bodyPr anchor="b"/>
          <a:lstStyle>
            <a:lvl1pPr algn="ctr">
              <a:defRPr sz="6000">
                <a:solidFill>
                  <a:srgbClr val="232C64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09CABD-142A-1A2F-730B-13A2ABE45C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854" y="4531925"/>
            <a:ext cx="5805617" cy="549833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232C6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8DA3A6-B09B-4B7F-919B-D4DF07384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D1E71-2AAF-5A4D-AA70-34F6AEAE6C64}" type="datetimeFigureOut">
              <a:rPr lang="en-US" smtClean="0"/>
              <a:t>3/26/26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512E02-7EA9-A4E8-7262-E881BD0C8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65B488-1F34-3B3F-5396-D18216EB2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FE818-44F4-944F-87D6-0AA28B6B1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758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06763-9FD3-A191-C9ED-B208A85DB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40EB5B-DF91-1DE5-D224-B608EBDC50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7E356-0FB4-8C1E-A2FF-34941879F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D1E71-2AAF-5A4D-AA70-34F6AEAE6C64}" type="datetimeFigureOut">
              <a:rPr lang="en-US" smtClean="0"/>
              <a:t>3/26/26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D31CC7-55D1-4334-4516-C8D61431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8A734A-C872-9C72-99D1-B87D39D38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FE818-44F4-944F-87D6-0AA28B6B1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969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961BFF-1870-C501-EA1E-073BDAC476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63EC9A-C096-2860-DB07-CE97E148E4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9E6D42-94AB-25FB-357B-5BE6FE9AD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D1E71-2AAF-5A4D-AA70-34F6AEAE6C64}" type="datetimeFigureOut">
              <a:rPr lang="en-US" smtClean="0"/>
              <a:t>3/26/26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FA5E2-4549-C8F3-02B2-8FA799AF4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83552D-FBA7-7BE8-955B-3E1B27EBE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FE818-44F4-944F-87D6-0AA28B6B1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749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D06D0-1F77-6963-EE8E-222BC205B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5817B-D347-2986-8460-50E24A5494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E5D59F-691E-F8EC-123A-76FF46059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D1E71-2AAF-5A4D-AA70-34F6AEAE6C64}" type="datetimeFigureOut">
              <a:rPr lang="en-US" smtClean="0"/>
              <a:t>3/26/26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E3DF14-5FB6-D197-FA2F-AB255BAD7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E4BF3-CBB1-4194-D044-252EACFF4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FE818-44F4-944F-87D6-0AA28B6B1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059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9C3A6-C403-A01E-0835-128C2BCA0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7EDF33-99E5-EFB6-6190-290C39308B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6D305-4DB7-3F1A-5859-A55D8AAF1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D1E71-2AAF-5A4D-AA70-34F6AEAE6C64}" type="datetimeFigureOut">
              <a:rPr lang="en-US" smtClean="0"/>
              <a:t>3/26/26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226FC2-233A-D7FB-D8D5-47D9C4005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C4C5E1-A761-741C-3F24-0A3AB2F39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FE818-44F4-944F-87D6-0AA28B6B1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142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C2756-72D1-D93F-0710-52CB1A62B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ACFFB-FF7B-CD8F-42A9-9B04EC7F69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3371F0-A4F1-5B13-E120-CE73C74CD3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5EB312-5890-78F0-C27C-1713BBD1D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D1E71-2AAF-5A4D-AA70-34F6AEAE6C64}" type="datetimeFigureOut">
              <a:rPr lang="en-US" smtClean="0"/>
              <a:t>3/26/26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D8C84D-8CEB-37C4-A751-BA053EA9D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575DFF-8EE4-59B3-860C-4120F1CF8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FE818-44F4-944F-87D6-0AA28B6B1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405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05A61-6AE4-9373-B0B7-37E44DC17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836E9-6DE4-EFBE-D447-3C453964CC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130CF0-6327-D61A-BA62-5C3ED32462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DD5A93-0CE8-5D8E-4226-345578F702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22EE5F-6386-0B1F-3B8E-6D3FA280C5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7CD5BB-8261-69D5-F092-F4B6D0451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D1E71-2AAF-5A4D-AA70-34F6AEAE6C64}" type="datetimeFigureOut">
              <a:rPr lang="en-US" smtClean="0"/>
              <a:t>3/26/26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5D2507-87B3-B2DA-4169-7453BDA77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5A992D-4E0F-1F83-F9E3-CAFFC0E6A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FE818-44F4-944F-87D6-0AA28B6B1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536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6EE6D-A615-E57F-7A92-0B155B5CD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340AC8-8305-D3DA-151F-565AAB7B9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D1E71-2AAF-5A4D-AA70-34F6AEAE6C64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20DB3E-8B74-8988-167A-518FAE699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EEDB6-BE68-D11B-EE78-D96E3F214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FE818-44F4-944F-87D6-0AA28B6B1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28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5EA140-60B7-51C6-9747-ECC33AA7F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D1E71-2AAF-5A4D-AA70-34F6AEAE6C64}" type="datetimeFigureOut">
              <a:rPr lang="en-US" smtClean="0"/>
              <a:t>3/26/26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BCA5D5-222D-7FF1-5764-BE9B20526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FAC02E-8DFF-7CB3-3748-1E2F54368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FE818-44F4-944F-87D6-0AA28B6B1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241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16480-09CC-8250-36DD-906B301F3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F8CB05-BE74-BCA0-2A15-0AF42F070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18B1FB-16E4-6925-2597-E561731878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D1A43F-84CE-92C5-CB05-CEDA80318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D1E71-2AAF-5A4D-AA70-34F6AEAE6C64}" type="datetimeFigureOut">
              <a:rPr lang="en-US" smtClean="0"/>
              <a:t>3/26/26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99BECE-5A8D-99F1-5C70-ACDACD37B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94B545-4638-BF97-5470-578450323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FE818-44F4-944F-87D6-0AA28B6B1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218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12C8A-83DE-6241-8A6A-DE6D8E9DD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769128-55E9-148D-4202-659AAA6DAB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D6E831-3B79-DA31-AD3E-E794D98B80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BD65C5-C65F-8EFE-B6BE-22115435C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D1E71-2AAF-5A4D-AA70-34F6AEAE6C64}" type="datetimeFigureOut">
              <a:rPr lang="en-US" smtClean="0"/>
              <a:t>3/26/26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8CD64C-2FAF-F13D-5248-9206EA2C8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102916-9204-3E80-E608-9ED907D4D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FE818-44F4-944F-87D6-0AA28B6B1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397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D50E48-1CB5-CB25-2981-54131C7B1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16698-486D-5852-C4EB-AAE98750E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0E0740-4163-CB07-1896-0740603BFD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D1E71-2AAF-5A4D-AA70-34F6AEAE6C64}" type="datetimeFigureOut">
              <a:rPr lang="en-US" smtClean="0"/>
              <a:t>3/26/26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84442D-4A85-B9E4-BC71-A6833B9D09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28D84-051B-575E-A4C5-A3D51DC9E7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FE818-44F4-944F-87D6-0AA28B6B1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89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232C6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232C64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232C64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232C64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32C64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32C6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2A5E7-1564-35A8-5681-CD861B3A1E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F20D7F-FA3A-2BEA-84FF-D0885E3EEB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982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3E5A0-A15F-2C20-F2DC-12DE8EB78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43EF06-E93F-E92D-30A2-CCBCCF07A9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4374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2026-03-26T08:37:50Z</dcterms:created>
  <dcterms:modified xsi:type="dcterms:W3CDTF">2026-03-26T08:39:45Z</dcterms:modified>
</cp:coreProperties>
</file>