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1EE76-BFD1-6293-2FFE-51E089A656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87080" y="457200"/>
            <a:ext cx="4732639" cy="902687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C6F0F-6336-EEFE-8936-79831A439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19136" y="1810308"/>
            <a:ext cx="7241060" cy="57454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ED763-E98B-31E7-52A0-3D3482E5B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58C53-EE51-D151-4EA2-B3CD34A87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41B4A-7562-F6B8-6BAF-14ECD5C7B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00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FDF0A-C69A-7D7D-17A3-0EA9C5B13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CDD33A-26BA-8974-6B6F-154174B611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252C3-C13B-31A6-D9CC-E1065E098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802BC-6AF6-E7F4-1876-9989E7EA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49569-B15F-7FC6-8AEB-A9E54867D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33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A5377F-8221-89AE-489C-ADF95ECB2A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A23C8-5EC0-7564-0F2D-23354D3CF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2FEC8-6D81-FE5D-3897-BFDE9D812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323AE-E26A-E67F-CA49-586BB28AC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20A49-21E6-2734-0603-B4E639FFB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0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64C43-A40D-EF04-E4ED-91279688E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861AE-FD21-73A4-FAB0-E34DBBD50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87003-6517-F94E-E210-10085012C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CF8E2-5237-4BD6-2107-87C237CEC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15C95-83C7-68EB-076B-5FBFE06DD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926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133BC-7378-C880-DA5E-2B9E8E046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85C8D-0410-71B5-81B7-68A27283D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BBCFF-8120-A942-97B6-FC3D343E0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AAD18-7681-6605-2412-269B77FE0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8960D-0893-3AD7-A43A-AAE9B2594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57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56520-2AA9-00E7-C688-092C6A57D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533C2-AC98-A4C8-FDE9-4953DEB170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945C2-F7D6-C9D0-5093-D74E69282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7F5CD-6261-296A-6E66-A4139D612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C1B2A-3ABC-3135-8EB4-8728BE7BD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A2592F-9595-4075-092A-CE7FC4269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DCADA-2299-32EB-EE0E-E655225D0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6F405-30CB-A729-7F0B-FFBDE44CD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C656-43C6-0AAE-57D6-E164F4CEA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DDA83E-2E8A-D4E8-089B-3591B55ECA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C046CB-C0F8-A9E5-3A4E-D27AEED0B1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C7686-9933-9030-EBEF-EE2146125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89D90C-E2E4-4CBB-83D7-6BA8FA485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09851B-FF87-9A34-17A0-78F0F2DF8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83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49639-C368-EFE3-FC8F-3E0256093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7B7C69-2B11-532F-9453-E1FFAC6C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52C8F-039F-CC31-991A-CFC7DAEF0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0BDD7-700A-8C1F-7DF8-9A3958A80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2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1415E-93CE-E969-D9C4-0DA24343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9B79DC-6FAE-D346-2F86-623B3D22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5FDC-7D3F-248C-4475-C2D279D11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37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FCFDD-5072-A9CF-207D-49615EF51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666FD-2772-33C8-A54C-A7400F727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00DB83-2578-0BA2-AA4D-4F06CCF8B3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0594F-F8B0-72B3-D664-072D2FE62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12AA1-D54C-FAF7-D4A7-CA6DAFEBD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37825-751B-A205-55EB-8C71E2FB7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06879-12E2-B24A-6EBC-CBCB9AE81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B11CB5-9CE2-03AB-2A13-4374E14357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042EC-8820-0ABD-B667-6FB733938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ED0EC-1B23-A33B-D675-4C33D57C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F7270-FE44-BC8E-3A35-B2267D918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8BE6D8-3A81-1E5E-1E0E-937EEF844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A41740-69EB-7C58-6E1E-4EBB1F0EC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A94AA-5218-77A9-1D9A-58780210FE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F3645-64C1-9142-46F3-3A6B09948C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1B914-0C1F-4F4B-9F95-B51587E13C64}" type="datetimeFigureOut">
              <a:rPr lang="en-US" smtClean="0"/>
              <a:t>11/20/24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A5381-8DB5-6EEE-9064-7B7E385682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D3A88D-4596-5D9B-E8E0-5206F34893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56F02-49B0-2147-B709-B7DC3A699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61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7C0EE-DFD4-4108-E118-8AFB65349C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7D5A18-ADC4-2196-FD03-DC13BE15D2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05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05DC1-41DD-ADD1-8EF4-E792C3693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F45F3-C07C-E6C3-8E89-09CE33AE99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17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2024-11-20T09:45:35Z</dcterms:created>
  <dcterms:modified xsi:type="dcterms:W3CDTF">2024-11-20T09:47:59Z</dcterms:modified>
</cp:coreProperties>
</file>