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1D7CE-222E-61A2-E899-74F146DCBD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2622" y="395415"/>
            <a:ext cx="5257800" cy="932892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F30F79-27C1-2DE7-840F-E83A2A31B5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2811" y="1884449"/>
            <a:ext cx="6396681" cy="56218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6BE94-F4D8-E351-89E0-AA9B6BA34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7C1D2-96E4-3A02-98A9-75E2D206C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635BD8-25E7-5CCC-4712-5F4AE6DA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29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5AF9-1154-B2DB-5B46-A5EDCF9F5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7934A-7675-D6D0-C7EF-28AF992EE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FD138-2197-0B73-E1D6-875C38401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B0D8D0-10DB-34CC-A5BE-52B2A7C76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5EF75-671A-2CC0-0EF1-28B376043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5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49BDF3-1064-1494-C2AE-06FE892F55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5147EA-0D6B-7325-DB38-C645E8D7F0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D0C08-A6C2-D6B2-E78F-CF8783A29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D8D66-AA7D-46A3-DB7A-ADD1659D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22BB2-8AEC-9022-4DAD-72591753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13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0CA59C-0256-5BA7-D78F-B05E76406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31174-F392-4B78-4FEA-509EFF592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BAEAC-6B45-DF57-ECDA-FFCD6FE43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BA4BB-AC4B-EDBD-EC32-E74F15280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9FC5A-DF43-D2C4-0CA7-94C4A8D1C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26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7357A-24FA-45D5-F614-BDFD38BB7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08C80-CD18-8324-C51B-EC307E6A84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9EE99-433C-B5D4-80D3-D19799A92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E05C6-915B-C358-490C-56931F85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CCB6E-42FB-2D6F-2D51-79A8F1206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66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2701B-ADEE-C258-C927-A9069F39D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A66A1-4172-EF61-3AA2-65D554402B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194778-FA81-56E4-BA02-F7EAD5924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412FAD-9D41-C32A-6F1D-5ECA085D8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5CAB8-661D-F995-26B0-914802D47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ED4450-F910-6322-8813-219A8BF60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9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DCBE7-D1FD-6D5D-5233-7C6C5D16D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E735A5-81AF-CDE9-DBC8-72444874D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2DBE82-7494-AEEE-BB61-7EDBA52C2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C5A635-F391-2EBA-C517-359912AB98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DFA244-E930-7A00-4D66-FAFD1114F3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D826F3-6134-F23B-2C58-C7D4E9F56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077F2B-09D5-BCEF-91F6-EF7C210F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A9B48F-6BF7-333D-7979-09AE5B24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14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9B247-599C-D858-9BBB-AC68D9933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F2FBA-ADDB-4DFB-7486-CDDCB46DE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622A6B-B4C5-E5BB-AD92-1BF61FB82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A66C8-D60D-D38E-8184-E893A1E93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4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EE2ECD-AA54-2B0F-95EE-EE967238E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D19B7E-EBE3-41DE-E448-A5102EB8F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921F09-38D7-C2F9-8B2B-7E00015BF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1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7EA9F-FDB6-56AD-665E-AC0F370B6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33C7F-EBFD-BDFB-5CF8-019080B67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7C201-F9E3-4F25-BF5D-B1C97AD78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D84BCE-478D-1859-E7DF-A6B4F2684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D7821E-7856-FABA-DCD2-1D9D1CF3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82C9F-C632-F132-66E7-F4AA8785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82287-85A4-AAF4-665F-261FB61E8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415BC-1CB6-6A37-A602-9E127BF10B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06CEC1-09FF-3708-6B56-A929DA6530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23D458-C09C-FFF9-509E-6446AD3C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E4D84A-A6DB-0328-5F5F-7AECAF86F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F4C09D-9105-C1A6-7630-A580261BA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6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A4C855-77C9-DAAC-82F2-6BA1BC52D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B256F-99EA-98ED-4F54-1DFA533C9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F0E15-EE05-88A2-9177-6051F8D4B0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24358-7B89-A848-B2C6-B0AA209B145F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21A8E2-2A5E-3ADD-6B76-E30107303A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3AB57-DBDB-20A1-6E7C-EC66A4BD7E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F7CFA-A150-ED44-AC91-E18531D522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9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0FD45-19C0-8C7C-9B44-89047603AE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651E95-681E-FC9B-39E1-BDBFE11FC1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46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144EF-6A18-E030-284C-683CA49F3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D86F9-84F2-3965-7DA0-7B20DB4DC6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486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2024-11-20T09:48:07Z</dcterms:created>
  <dcterms:modified xsi:type="dcterms:W3CDTF">2024-11-20T09:49:47Z</dcterms:modified>
</cp:coreProperties>
</file>