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A1C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09" d="100"/>
          <a:sy n="109" d="100"/>
        </p:scale>
        <p:origin x="208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3D2EB2-6D33-4E48-1935-DDAC2D46B7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7816" y="2390345"/>
            <a:ext cx="5198076" cy="865617"/>
          </a:xfrm>
        </p:spPr>
        <p:txBody>
          <a:bodyPr anchor="b"/>
          <a:lstStyle>
            <a:lvl1pPr algn="ctr">
              <a:defRPr sz="6000" b="1">
                <a:solidFill>
                  <a:srgbClr val="9A1C1F"/>
                </a:solidFill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34A718-01DB-9517-A97D-1105907276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8897" y="3429000"/>
            <a:ext cx="5815914" cy="66104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AE719A-6F12-E57B-A9C9-C41667DB54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F818A-B2E8-EB4A-B6DD-205F4FB06265}" type="datetimeFigureOut">
              <a:rPr lang="en-US" smtClean="0"/>
              <a:t>8/10/26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BE1F97-13E4-7EF3-43EA-D4C80885F3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46431C-8722-F3F9-07E6-3C54EA1F32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64C53-584F-1E44-97A1-1E837D7D6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5618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7501DB-BD5D-50E5-62F3-E86B73363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EF8A7B-4835-7355-F42D-CF2110A998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B1AEF4-789D-08FD-C546-C2E728B8E0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F818A-B2E8-EB4A-B6DD-205F4FB06265}" type="datetimeFigureOut">
              <a:rPr lang="en-US" smtClean="0"/>
              <a:t>8/10/26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32DB82-BA03-9C97-45AB-FEDFF7F6CD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F940A8-0D7F-9D76-E7AC-266968479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64C53-584F-1E44-97A1-1E837D7D6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5127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039152-F4E3-7DD2-3BDF-18DA4AF184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C14CA0-E857-414C-B2E8-FB7A63F217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A5FA6E-4540-04A7-A2B4-C125731DA7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F818A-B2E8-EB4A-B6DD-205F4FB06265}" type="datetimeFigureOut">
              <a:rPr lang="en-US" smtClean="0"/>
              <a:t>8/10/26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D8A340-F94D-B32F-BC3D-AC1C2FCC5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7DBE7A-8D16-5014-34DC-A3B492A935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64C53-584F-1E44-97A1-1E837D7D6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2805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163BF7-3B1E-5D24-2CBA-9801586298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7549D8-3DA1-40C9-F624-6E1EFF0E81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6E5804-B4EA-FA3F-38DE-DBE64477E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F818A-B2E8-EB4A-B6DD-205F4FB06265}" type="datetimeFigureOut">
              <a:rPr lang="en-US" smtClean="0"/>
              <a:t>8/10/26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A6BA1F-A97B-267C-4000-32B217E8C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86CA47-DDBC-7362-7D1F-E5F65B098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64C53-584F-1E44-97A1-1E837D7D6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114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F3ECB8-CB00-96A0-1AEC-BFB085B8ED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3D9024-4DEC-FD10-1A95-39033233C9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E7D6A5-D8D2-5C35-123C-15F800512F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F818A-B2E8-EB4A-B6DD-205F4FB06265}" type="datetimeFigureOut">
              <a:rPr lang="en-US" smtClean="0"/>
              <a:t>8/10/26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B0E432-6BFD-0549-6532-258EAD688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401101-8D19-34D6-7422-560570A60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64C53-584F-1E44-97A1-1E837D7D6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46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920B7C-92FF-DA43-A40F-673E3A632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F520C8-8A7F-53B3-7CA6-48E30DA792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258A90-9B6E-E49C-AAFA-F014E5E6D8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E469CB-3DBB-1500-04FA-37552648A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F818A-B2E8-EB4A-B6DD-205F4FB06265}" type="datetimeFigureOut">
              <a:rPr lang="en-US" smtClean="0"/>
              <a:t>8/10/26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938A14-5E55-6E8C-BB85-EE075C7A41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8CCD15-ADC6-FAF9-220B-77C36EE2E5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64C53-584F-1E44-97A1-1E837D7D6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6984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B02A19-B0F7-D9F3-D463-E6D08F1E5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0D9999-3421-51EA-2B48-E7EA4A783B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998482-F457-6183-2302-C2DB82DC92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E754E0D-DB34-E1EB-7D92-20CBD170362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756875D-FD00-26BA-B8A6-F1F456E52E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B89B836-5A08-5AFC-B82B-D005957523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F818A-B2E8-EB4A-B6DD-205F4FB06265}" type="datetimeFigureOut">
              <a:rPr lang="en-US" smtClean="0"/>
              <a:t>8/10/26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906B5F1-A063-41C7-77EC-3077D3A92A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651601F-F11B-4F4F-966F-DB1F73971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64C53-584F-1E44-97A1-1E837D7D6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727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2685A6-2C52-3F7E-2E1C-79F02C5132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FF3212-D33B-0BDA-D764-8E2C0600AF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F818A-B2E8-EB4A-B6DD-205F4FB06265}" type="datetimeFigureOut">
              <a:rPr lang="en-US" smtClean="0"/>
              <a:t>8/10/26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62CBA5E-5FE3-0905-6F55-3536ADE71A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CE353AE-56C3-CC2E-6539-998BE3BBEA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64C53-584F-1E44-97A1-1E837D7D6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5507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76CC6B0-E091-2162-5C67-C79945F056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F818A-B2E8-EB4A-B6DD-205F4FB06265}" type="datetimeFigureOut">
              <a:rPr lang="en-US" smtClean="0"/>
              <a:t>8/10/26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79EC596-060F-39A4-33EB-F4E81713FB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303681-EFEF-3B09-04FC-7F437D91C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64C53-584F-1E44-97A1-1E837D7D6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285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C07211-F2D5-84EE-00F0-5827B723E7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D5DC58-81DA-F916-29AD-F42B544BE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72B7D2-3B20-C6EC-8EA4-1F024B4F6C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98AAF4-671D-9B96-38F8-FE353DC0C2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F818A-B2E8-EB4A-B6DD-205F4FB06265}" type="datetimeFigureOut">
              <a:rPr lang="en-US" smtClean="0"/>
              <a:t>8/10/26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8AD692-64C8-49D9-6174-A3F080DA4C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BAE67F-3D0C-1D31-C77C-54A5C3C324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64C53-584F-1E44-97A1-1E837D7D6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1999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E77545-637C-3712-FD32-C4E78C4512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D209E47-2B79-2D98-C91E-A5393B8AE2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4E7F3F-F45A-0A2C-8158-9459B72E6A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C87DE4-DD07-DC40-87BC-024D6A6BA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F818A-B2E8-EB4A-B6DD-205F4FB06265}" type="datetimeFigureOut">
              <a:rPr lang="en-US" smtClean="0"/>
              <a:t>8/10/26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5517D4-7E02-671D-3FAE-D2BBB1654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67EDB9-2962-2BD9-AE34-405D2DBA71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64C53-584F-1E44-97A1-1E837D7D6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447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3389884-D16F-63CF-E0D1-CE3821A83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9FCC59-D6E7-456D-5AA4-AE6B978B01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3FCE9C-BCE2-F112-4623-40C3159E74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CF818A-B2E8-EB4A-B6DD-205F4FB06265}" type="datetimeFigureOut">
              <a:rPr lang="en-US" smtClean="0"/>
              <a:t>8/10/26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C18A90-E9C1-5BA9-776A-CF59EAB5CA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62F738-82AA-1BC6-ED99-F4A7A849D8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E64C53-584F-1E44-97A1-1E837D7D6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395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9A1C1F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958A1-AE60-0BDE-976E-9EBEEC73878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081549E-D482-28A1-F9C2-B4FFE5D5364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564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8FE773-6AB6-0D60-8C12-D72E04367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79DC2F-01ED-47F0-D0A3-2D30623B98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7657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RM EVENTS</dc:creator>
  <cp:lastModifiedBy>RM EVENTS</cp:lastModifiedBy>
  <cp:revision>1</cp:revision>
  <dcterms:created xsi:type="dcterms:W3CDTF">2026-08-10T07:24:49Z</dcterms:created>
  <dcterms:modified xsi:type="dcterms:W3CDTF">2026-08-10T07:26:03Z</dcterms:modified>
</cp:coreProperties>
</file>