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FEA9E-95A8-9D21-91A3-F96E8A4492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098" y="2422525"/>
            <a:ext cx="6013622" cy="1006475"/>
          </a:xfrm>
        </p:spPr>
        <p:txBody>
          <a:bodyPr anchor="b"/>
          <a:lstStyle>
            <a:lvl1pPr algn="ctr">
              <a:defRPr sz="6000" b="1">
                <a:solidFill>
                  <a:srgbClr val="EA3D49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60F447-7B4B-1842-389E-843BE1EA1A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822" y="3587214"/>
            <a:ext cx="7175156" cy="75989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707A5-654C-7B53-486A-5B005655E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F6E68-57E0-A660-BA4B-663060363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DC514F-99E1-B1C9-E559-99B9A60D0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109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00C63-429A-FAF4-F491-8C584A8B6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CA100A-479D-9389-2BC1-E6469195C6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1FDB04-BF86-725E-FCB7-8FF1AE6DF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CBA7D1-D4B8-C1DA-E607-659208D95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79EBC-3DB7-0AEB-5958-F21CD475C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030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A094E9-F557-6228-F71A-F52DC25CFA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745EFD-56EE-1BC6-CB3F-CAB52ADD22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C1B36-B6CC-22B6-81DF-1878EE017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347E8-5E83-675A-B35C-2FAFE68CF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8898A-5790-3D98-69B9-97F249D93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36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D8F3B-CE09-C700-EF94-1040C6AB7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2604B-A307-401E-EE65-7D2DAC7FD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8F334-883E-BFE0-C4BF-B0053F31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23423E-B4BE-FCAA-2EC6-1DD829239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E0EC3-EE2E-4ECF-DA90-C9B57FC48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32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E64-6CB6-36DF-1187-80495A388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36D4C-3927-CE2C-6CA7-32391D4F9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E7B48E-1813-AB13-EFCD-E47EFBDD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CA7503-797B-8E6D-8654-AA8EEDACA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2CDD6-5CB9-5E67-D2F8-49556EB69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78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E3FF5-B7F4-6279-7C36-48EF26FCB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47CC3-6DD9-7DBB-537E-2C0F59CA9D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058406-5013-65CF-FCA2-11FCF5A6B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009E4F-089A-CA97-8E7F-A4C386264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AF29F8-1548-B78B-78CA-7E10AA1DE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0166BF-7F3E-29DF-AECA-2AE3F2135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24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E5DDA-5866-0A76-7CEB-BCFAAA5AE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30453A-BEF7-4583-F023-F20A2F6DD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19EB8-A77A-3D94-916A-B67E395B20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52FF70-80FF-6623-5FEA-EF839C00AE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4100EC-4792-371E-93A4-F4A55856C7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DBBC1C-290B-550A-FB31-7CE2FC47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92538A-6CE4-7C39-D158-D69D76EA1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07DAD2-2FDD-D515-8D04-E83E2CA0D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227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35F58-4510-B975-FE8B-1D49EA428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11007F-9DA7-9201-22CE-3BC7948D4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7150C6-BFC5-B458-6338-58160B92BF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C78EDE-65B9-12EF-9E2F-8A80FFE9B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194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1D3372-6B5B-3167-0C7E-156C738F2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C5B8D7-9130-F1D9-6142-6900B41DB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53AA53-8F24-E962-3B1D-005D451D0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795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CD484-5FE6-5292-E828-126EC06C5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5E375-42D4-21C8-AA0F-639A53FC1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89DBCD-C615-EF1D-33A3-014ACFB0C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9A3513-AC6C-EDF5-99DE-09760A2D4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FB3ABC-B7FE-0D0A-4B4C-67B341C15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729168-209E-9010-E817-073AD142E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709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F734-E22F-0FBD-130B-0FE2AA092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8EA472-C3E7-76C5-7B6D-9E116E8051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87FC6E-5EFC-AE80-ADAE-9A5545C54E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4CCEF9-F9A4-39C8-FF2A-70DC899F9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AAEDB3-FDCF-1F8B-DCE4-1F625F145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A9F6B3-F0B5-F783-4623-C633F2256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42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76F6D4-D765-3ACC-15F1-4B41B58F6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9337E-F106-515A-5447-F73F24EAD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9C62F-31ED-757C-DCE4-2AB5F19A19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69208-A380-0643-B920-A69284B35C96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067-5DE3-7B93-5A77-1F0FC5A71F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DB3B6-1A2F-58F5-3D11-20D3377C1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9F5B2-16A9-0343-88CD-92F5B6F393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70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EA3D4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706F9-F3E4-7CE6-9617-E5143066B6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F1A4A6-2F41-1094-E650-8C25F5993D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81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36AF8-8681-052E-7472-26942BAFB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83CC0-854E-1B28-90A3-809FB52D4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001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2026-08-10T07:22:49Z</dcterms:created>
  <dcterms:modified xsi:type="dcterms:W3CDTF">2026-08-10T07:24:25Z</dcterms:modified>
</cp:coreProperties>
</file>