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FEF"/>
    <a:srgbClr val="463A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1B9A7-9398-DCF4-8C44-B9B69C3E9B5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864064"/>
            <a:ext cx="6629400" cy="98519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EFEFEF"/>
                </a:solidFill>
                <a:latin typeface="Al Tarikh" pitchFamily="2" charset="-78"/>
                <a:cs typeface="Al Tarikh" pitchFamily="2" charset="-78"/>
              </a:defRPr>
            </a:lvl1pPr>
          </a:lstStyle>
          <a:p>
            <a:r>
              <a:rPr lang="en-US" dirty="0"/>
              <a:t>Click to edit title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104E7D-DE36-4A06-A6A7-A8A59502B5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79520"/>
            <a:ext cx="66294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EFEFE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51317-40AC-B112-52A4-15A1BCA11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0FAFA2-3582-0402-C957-A5ECAA771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C4BF0-5D4B-B5CD-5AF9-B73A31F26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64605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5AC19-3C64-866B-5A28-6440A338E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727DDA-A71E-FE72-D952-DE38B0C3D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A5448-020E-A181-A9C7-809F23F1A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47ADA-EAF3-67F3-E64D-CBFD57AFA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24A9AE-ACA6-0763-8219-7A36F8B7E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699400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D309B8-8DE4-0743-9143-04A1DE8CC4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EAF73E-8D8B-1ACC-26B1-ED11805E77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B57A85-B691-EE18-AF9F-CAE3AFE1B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C7401-AE31-F53B-5704-5C1BF38D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B9C30F-0E9C-5334-B82A-EF6EA273D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855661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E4F76-F085-915B-B7C2-3F57B33B6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9E495-2DBA-6AEF-856E-67F9C15087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7DD27-E799-5FAA-F967-3E733A622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C397D5-1DEF-4239-0210-96FCB77E5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3D075-564D-F824-3DF9-0167EA2A6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2481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791C5-10B8-637E-8738-5E93666CF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98639C-2708-F2C9-5C98-BA0648017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9EC1C5-323A-9408-AE30-A9B5ED6C0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C0357-9B0C-0A8D-9CA0-1C3FEF6E8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313C68-020A-D79A-1BCE-41D7459E5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13932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4347D-AECE-0416-0405-14EA5B0EB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8A6A5-EE5F-728E-6ECE-91EDA17B1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4C96FD-0B3E-2AA1-189B-850C3D7DB0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AD230-2E57-4BD3-F830-5ED7954BD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36B11E-83E0-0926-24F1-12D93E0E3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015EDF-063B-68C0-9BCF-C2F1EB06B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1835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441E4-7C57-1C4B-BED1-3A39AFFC2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F416AC-F8C1-D634-749D-CC6C70CE8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BF8AD6-BB51-5516-C8B5-8491FB50A9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3B4C1-91C8-98A5-9B17-A39711B93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1FDAA8-52EF-E35D-B0C3-5A86E64DD9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43DB65-68F7-9247-F3BD-41AF76D46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7822A0-8E4F-F47F-0DA5-90A820269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3F4A8A-FB19-500B-ABD3-31FB548D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5356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E3CDA-55E4-F6CD-747A-1981D3B49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88957C-1E88-1B79-53CE-25809F3A9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4FF967-EABD-E909-5828-D54D87225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49B5E6-71B4-DDEB-1850-AF7A898EC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23172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46B755-1ACE-EFA4-DC53-5816F165E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21AACD-8B37-00A0-7D26-29C7099B1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9F9B2-7AD5-54DC-14E7-2BB9AA03F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94337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0FDCD-6C1D-4FC5-A213-4F9751EC3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D2343-1BF9-ECD0-7138-203CB63F8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5A1A82-AE40-F699-D54F-F76FA20D18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607999-9174-8F3F-BBF7-26E7EB194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1F3272-D449-0314-63FC-CFB44E99C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436F2-C9CF-8099-0CBA-0B3D496BC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74301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7BE51-1DF4-FAE7-E56E-82687C49B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1611FB-9266-88E8-B5BC-066A3719F3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C497FC-18E1-030D-E92F-EAE9DEAD20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F27DF9-7F62-3CFD-C8C7-E445C7FFF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50755A-5483-D6AD-2C93-DD58F8686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C6A85D-0AE7-35CE-2E7B-801951FCD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412909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A3AE20-EBDF-9ED7-AA44-6B1841E60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5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title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051A15-1A4B-4DF2-A4F9-9B0AE3984B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6249"/>
            <a:ext cx="10515600" cy="499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F1FC5-647B-CFFC-4AF9-10C19FBB5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4DE14F-2EC4-661E-F183-C76115EC42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862EF-F071-E5DB-A622-5185F3D1F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12720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EFEFE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EFEFE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71371-1554-DEB7-434B-406007A040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0F37D-AFE2-374E-498C-F244AD83BA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23624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05AE3-65F8-57B5-A3C4-B74402507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7BA132-689C-EDB1-B10B-EDBA58190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027257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Al Tarikh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2</cp:revision>
  <dcterms:created xsi:type="dcterms:W3CDTF">2026-03-11T11:01:50Z</dcterms:created>
  <dcterms:modified xsi:type="dcterms:W3CDTF">2026-03-11T11:08:15Z</dcterms:modified>
</cp:coreProperties>
</file>