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CD760-25A8-6333-058E-BC484911A0F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389" y="3034506"/>
            <a:ext cx="6013622" cy="778798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rgbClr val="102F50"/>
                </a:solidFill>
                <a:latin typeface="Al Tarikh" pitchFamily="2" charset="-78"/>
                <a:cs typeface="Al Tarikh" pitchFamily="2" charset="-78"/>
              </a:defRPr>
            </a:lvl1pPr>
          </a:lstStyle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87BD03-9C69-7349-A3E8-4D7DDB395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8389" y="3960383"/>
            <a:ext cx="6013622" cy="193379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02F5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41DD2-D423-70CC-5C52-85FBE655C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7A521-F152-C5B6-1F3E-644C9D251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172A6-5FD7-2285-86E5-04F5D2EAE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7574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ADF33-B624-2D60-4A93-488A93D1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8F3A32-95DE-D7AA-72B8-ECBCB01A4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FCE14-43D2-A4F0-5328-2E5E9D3A0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0D0BF-62C7-D1BD-2B00-1B3714A80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6CCBB-8AFC-967A-222E-BF65C6CE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0655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E9FE66-295A-B907-F0B7-4A14810BA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5667F-31E6-7BC4-C346-06941B763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4F9AF-9BED-7529-0BC7-D04E946C0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E37D0-5F70-2A4C-6590-FD8036466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36375-DCA0-0E27-4AEE-82A3A0EA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1384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61E93-63AB-E4A5-1347-544C1BBB7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BDA2C-F2DD-8376-9F67-21C962605A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C6650-A650-A2DD-0B6A-F3EE8EDF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5D948-98B7-9213-2FEC-8509CE1CE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DFC51-211F-0872-E46D-F2EBDF01C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1468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985A4-A7E3-C821-5E26-C8ED9C66F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6FB1E-BFB9-FC7E-5E83-F686C5052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6F1D9-E1B9-E78F-401D-9DF8A103D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3C7D5-4A08-0A03-8FC8-38EB54735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4FFEF-8653-16E6-44B8-863405C4F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379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CB005-846F-762A-299E-1861C1CF2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CB12C-4128-F37F-C222-0E430F0CA4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DFBD5-BC1F-CCF0-555D-FC3F6ED63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07F23-14CC-3C6D-B3D0-51E09426A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5CA8F2-9F20-607F-E3E8-FCDBDB6E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F323A4-33F6-DFAB-5521-CA98A1E50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8062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19272-02AB-BCF1-6EB8-51F3F7E66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0F6451-8DFE-413D-C7DF-DB3EE293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32749-C0D0-B95E-AF76-370C2D55A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F4BA0E-346A-8942-FCD5-4AAAB1514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D047AB-2C4A-7E83-C577-20A5B87F9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7DD4C6-2E15-5377-A4EA-1A1589B77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0EC27-3E2F-64C0-EEF3-37CDBFBB0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13B8C1-429C-18AD-E565-0B4044D81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21476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C08CA-A675-70B7-7214-DAFC3602E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2A4F46-7596-FA8C-3656-2939767E7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2D742E-60F6-3A64-A96A-3D73F5AED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8CDF3D-995C-50B8-2C86-E35C59D42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5997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15979F-77AE-D410-DA74-E94FE2365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41BE4-04F4-5ED5-79A4-9F4C059AE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343B6-10A6-33F8-B89C-483D3D6B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8458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5C7A6-7176-2277-837F-DE8CCF869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6E9F2-8297-A08A-323F-EED1E6058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0A3D5B-9C10-78E7-B7BD-50D26310ED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E66A0-C780-0867-C20E-F63831292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BB6C7-C566-1A75-1B22-06ED64E1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48E0C-5E68-5E15-1E71-D28C02BA7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481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E08CA-F6C9-4231-C53F-B3DE824C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19F8E1-9537-0A13-B190-8AC036863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0DDA1-BC0B-144C-29CF-E1852B9DB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D1E95F-A429-6EA5-1C0A-0F79D8BF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920C6-3545-EFC8-6ED5-EB334CED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3EB52-9A1D-DF60-A2CB-AE7CC809F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929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62699-A58B-71AF-1357-3B68B2DF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57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F3755-1B05-BF9A-5D85-081787E41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98605"/>
            <a:ext cx="10515600" cy="4978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D9741-0097-3AD9-9188-0A8524CE12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EFC37-E16D-F0C8-1C2E-AA8F08CCDB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063F1-A26E-304C-9D3B-CB6CA5B653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2635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C8BD9-0301-744A-60C2-A8444BA9DE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53AD5-DD28-3D83-3230-5DB3C3814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02186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8DDD2-C482-7B8E-4793-04D25749C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F16E8-D1BB-443F-89E7-084B1167F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53864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Al Tarikh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2026-03-12T08:54:25Z</dcterms:created>
  <dcterms:modified xsi:type="dcterms:W3CDTF">2026-03-12T08:58:12Z</dcterms:modified>
</cp:coreProperties>
</file>