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E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2F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>
      <p:cViewPr varScale="1">
        <p:scale>
          <a:sx n="109" d="100"/>
          <a:sy n="109" d="100"/>
        </p:scale>
        <p:origin x="208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FCD760-25A8-6333-058E-BC484911A0F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8389" y="3034506"/>
            <a:ext cx="6013622" cy="778798"/>
          </a:xfrm>
        </p:spPr>
        <p:txBody>
          <a:bodyPr anchor="b">
            <a:noAutofit/>
          </a:bodyPr>
          <a:lstStyle>
            <a:lvl1pPr algn="ctr">
              <a:defRPr sz="4800">
                <a:solidFill>
                  <a:schemeClr val="bg1"/>
                </a:solidFill>
                <a:latin typeface="Al Tarikh" pitchFamily="2" charset="-78"/>
                <a:cs typeface="Al Tarikh" pitchFamily="2" charset="-78"/>
              </a:defRPr>
            </a:lvl1pPr>
          </a:lstStyle>
          <a:p>
            <a:r>
              <a:rPr lang="en-US" dirty="0"/>
              <a:t>Click to edit title</a:t>
            </a:r>
            <a:endParaRPr lang="en-EG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87BD03-9C69-7349-A3E8-4D7DDB395FB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98389" y="3960383"/>
            <a:ext cx="6013622" cy="193379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subtitle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841DD2-D423-70CC-5C52-85FBE655C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CAE01-958D-724C-A81F-6899A9F82C4D}" type="datetimeFigureOut">
              <a:rPr lang="en-EG" smtClean="0"/>
              <a:t>12/03/2026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C7A521-F152-C5B6-1F3E-644C9D251F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F172A6-5FD7-2285-86E5-04F5D2EAE4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E916E-2298-3449-AE1C-54F1F54D409F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0757450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7ADF33-B624-2D60-4A93-488A93D10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8F3A32-95DE-D7AA-72B8-ECBCB01A44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5FCE14-43D2-A4F0-5328-2E5E9D3A07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CAE01-958D-724C-A81F-6899A9F82C4D}" type="datetimeFigureOut">
              <a:rPr lang="en-EG" smtClean="0"/>
              <a:t>12/03/2026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0D0BF-62C7-D1BD-2B00-1B3714A80B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66CCBB-8AFC-967A-222E-BF65C6CE0F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E916E-2298-3449-AE1C-54F1F54D409F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1065590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AE9FE66-295A-B907-F0B7-4A14810BAF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B95667F-31E6-7BC4-C346-06941B7639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A4F9AF-9BED-7529-0BC7-D04E946C09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CAE01-958D-724C-A81F-6899A9F82C4D}" type="datetimeFigureOut">
              <a:rPr lang="en-EG" smtClean="0"/>
              <a:t>12/03/2026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3E37D0-5F70-2A4C-6590-FD8036466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636375-DCA0-0E27-4AEE-82A3A0EAB3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E916E-2298-3449-AE1C-54F1F54D409F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261384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561E93-63AB-E4A5-1347-544C1BBB72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1BDA2C-F2DD-8376-9F67-21C962605A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2C6650-A650-A2DD-0B6A-F3EE8EDFF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CAE01-958D-724C-A81F-6899A9F82C4D}" type="datetimeFigureOut">
              <a:rPr lang="en-EG" smtClean="0"/>
              <a:t>12/03/2026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5D948-98B7-9213-2FEC-8509CE1CE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EDFC51-211F-0872-E46D-F2EBDF01C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E916E-2298-3449-AE1C-54F1F54D409F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414689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1985A4-A7E3-C821-5E26-C8ED9C66F8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66FB1E-BFB9-FC7E-5E83-F686C50524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46F1D9-E1B9-E78F-401D-9DF8A103D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CAE01-958D-724C-A81F-6899A9F82C4D}" type="datetimeFigureOut">
              <a:rPr lang="en-EG" smtClean="0"/>
              <a:t>12/03/2026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A3C7D5-4A08-0A03-8FC8-38EB547352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E4FFEF-8653-16E6-44B8-863405C4F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E916E-2298-3449-AE1C-54F1F54D409F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03794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9CB005-846F-762A-299E-1861C1CF2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7CB12C-4128-F37F-C222-0E430F0CA4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7DFBD5-BC1F-CCF0-555D-FC3F6ED63F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E07F23-14CC-3C6D-B3D0-51E09426AC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CAE01-958D-724C-A81F-6899A9F82C4D}" type="datetimeFigureOut">
              <a:rPr lang="en-EG" smtClean="0"/>
              <a:t>12/03/2026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5CA8F2-9F20-607F-E3E8-FCDBDB6E59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F323A4-33F6-DFAB-5521-CA98A1E50C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E916E-2298-3449-AE1C-54F1F54D409F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780623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419272-02AB-BCF1-6EB8-51F3F7E664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0F6451-8DFE-413D-C7DF-DB3EE293D8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32749-C0D0-B95E-AF76-370C2D55AC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1F4BA0E-346A-8942-FCD5-4AAAB15147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CD047AB-2C4A-7E83-C577-20A5B87F9D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07DD4C6-2E15-5377-A4EA-1A1589B772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CAE01-958D-724C-A81F-6899A9F82C4D}" type="datetimeFigureOut">
              <a:rPr lang="en-EG" smtClean="0"/>
              <a:t>12/03/2026</a:t>
            </a:fld>
            <a:endParaRPr lang="en-E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A70EC27-3E2F-64C0-EEF3-37CDBFBB0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13B8C1-429C-18AD-E565-0B4044D81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E916E-2298-3449-AE1C-54F1F54D409F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221476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1C08CA-A675-70B7-7214-DAFC3602E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02A4F46-7596-FA8C-3656-2939767E75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CAE01-958D-724C-A81F-6899A9F82C4D}" type="datetimeFigureOut">
              <a:rPr lang="en-EG" smtClean="0"/>
              <a:t>12/03/2026</a:t>
            </a:fld>
            <a:endParaRPr lang="en-E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2D742E-60F6-3A64-A96A-3D73F5AED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8CDF3D-995C-50B8-2C86-E35C59D421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E916E-2298-3449-AE1C-54F1F54D409F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759973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C15979F-77AE-D410-DA74-E94FE23658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CAE01-958D-724C-A81F-6899A9F82C4D}" type="datetimeFigureOut">
              <a:rPr lang="en-EG" smtClean="0"/>
              <a:t>12/03/2026</a:t>
            </a:fld>
            <a:endParaRPr lang="en-E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E441BE4-04F4-5ED5-79A4-9F4C059AE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4343B6-10A6-33F8-B89C-483D3D6B2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E916E-2298-3449-AE1C-54F1F54D409F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984589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E5C7A6-7176-2277-837F-DE8CCF8697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C6E9F2-8297-A08A-323F-EED1E60587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0A3D5B-9C10-78E7-B7BD-50D26310ED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0E66A0-C780-0867-C20E-F63831292E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CAE01-958D-724C-A81F-6899A9F82C4D}" type="datetimeFigureOut">
              <a:rPr lang="en-EG" smtClean="0"/>
              <a:t>12/03/2026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7BB6C7-C566-1A75-1B22-06ED64E1C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548E0C-5E68-5E15-1E71-D28C02BA7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E916E-2298-3449-AE1C-54F1F54D409F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748145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2E08CA-F6C9-4231-C53F-B3DE824CF5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19F8E1-9537-0A13-B190-8AC036863D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60DDA1-BC0B-144C-29CF-E1852B9DB0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3D1E95F-A429-6EA5-1C0A-0F79D8BF4E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CAE01-958D-724C-A81F-6899A9F82C4D}" type="datetimeFigureOut">
              <a:rPr lang="en-EG" smtClean="0"/>
              <a:t>12/03/2026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7920C6-3545-EFC8-6ED5-EB334CED17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73EB52-9A1D-DF60-A2CB-AE7CC809F5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E916E-2298-3449-AE1C-54F1F54D409F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19296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AC62699-A58B-71AF-1357-3B68B2DF5F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357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title</a:t>
            </a:r>
            <a:endParaRPr lang="en-E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5F3755-1B05-BF9A-5D85-081787E418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198605"/>
            <a:ext cx="10515600" cy="49783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DD9741-0097-3AD9-9188-0A8524CE12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9CAE01-958D-724C-A81F-6899A9F82C4D}" type="datetimeFigureOut">
              <a:rPr lang="en-EG" smtClean="0"/>
              <a:t>12/03/2026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9EFC37-E16D-F0C8-1C2E-AA8F08CCDB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2063F1-A26E-304C-9D3B-CB6CA5B653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EE916E-2298-3449-AE1C-54F1F54D409F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52635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E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C8BD9-0301-744A-60C2-A8444BA9DE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en-E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F853AD5-DD28-3D83-3230-5DB3C38149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1021860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18DDD2-C482-7B8E-4793-04D25749C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3F16E8-D1BB-443F-89E7-084B1167FE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7538647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Al Tarikh</vt:lpstr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RM EVENTS</dc:creator>
  <cp:lastModifiedBy>RM EVENTS</cp:lastModifiedBy>
  <cp:revision>2</cp:revision>
  <dcterms:created xsi:type="dcterms:W3CDTF">2026-03-12T08:54:25Z</dcterms:created>
  <dcterms:modified xsi:type="dcterms:W3CDTF">2026-03-12T08:59:35Z</dcterms:modified>
</cp:coreProperties>
</file>