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5B00-0CF3-47D7-BB3C-AF4713297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26" y="2503488"/>
            <a:ext cx="6508652" cy="100647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E50AD-550E-42A7-B875-03B6081B5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26" y="3616106"/>
            <a:ext cx="6508652" cy="57606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888C-34E2-43A4-8D83-B9C62383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1E-BCDA-45E7-A159-BC5708BA4E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42AD8-26B3-4574-BDB9-A5A788F2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B733A-A580-4005-AA37-51A7A47E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26B3-5C94-480B-9E56-8522EE69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6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544A-3594-4F00-BA64-6EBE38F3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756F9-0F74-48D7-BFBF-8B645D811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4D8ED-315B-4AD1-934A-4D0524F5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1E-BCDA-45E7-A159-BC5708BA4E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D2F3D-B68B-4F15-B31A-13E68898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494A7-C040-46D8-ADA5-EE22AADC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26B3-5C94-480B-9E56-8522EE69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6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F5766-E80E-4B51-8E48-8A569BA61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F2766-09D0-4BD0-9715-F07EF6DF6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7FC0D-4870-4152-8F91-DB391375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1E-BCDA-45E7-A159-BC5708BA4E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89FC-993C-4C59-86D9-D2AF228E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52D48-4E1C-4923-BDD3-8AA6F1EB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26B3-5C94-480B-9E56-8522EE69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2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37F5-F3FD-4A80-83A4-BC4CD7DD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59F83-83A6-4E73-863F-3BCC0F32B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8A99F-68B4-4525-AC69-D8754E54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1E-BCDA-45E7-A159-BC5708BA4E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0CADA-45BC-468D-9563-1922FA43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7DD00-5D7E-4DBF-9F35-E045CFD3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26B3-5C94-480B-9E56-8522EE69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0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30F5-B131-4DA8-86CB-80BB4CAC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5F078-2E90-48AE-8F86-3F9D80D8E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29BB9-44DD-459C-B6CC-A5FD5970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1E-BCDA-45E7-A159-BC5708BA4E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557CA-7043-4400-963A-99D3ED7F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CF0C7-750B-43D9-8152-852C8ED0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26B3-5C94-480B-9E56-8522EE69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D95F3-49FF-4134-8F32-7C58BF3E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BEE74-9BB1-4E58-B1F2-1225EC6C9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233B-01DE-484A-A47D-E1DF24760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204BF-2AA6-41A2-83DD-887532F0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1E-BCDA-45E7-A159-BC5708BA4E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F90CF-EBE3-4AAE-94D9-363DCF72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1CF6B-8D26-4483-8296-F1F4A9B4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26B3-5C94-480B-9E56-8522EE69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F1A6-93E5-4281-89B2-DABCA90E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917BF-B685-4944-9298-2A1EC8839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602DA-FABD-4ACF-ACA2-0375C0DE1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F2EC6-2989-4DC9-922E-E84158EFF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7C266-F434-46CB-8B8A-EEB6DD842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637BD1-FF61-411D-AC1C-62C19E10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1E-BCDA-45E7-A159-BC5708BA4E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032543-496E-4B15-BB92-EFCACC44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F5D27-F5F7-4369-866A-70AEF3EF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26B3-5C94-480B-9E56-8522EE69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4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1EA5-4330-4D26-B685-DB4B443B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93700-A9B8-4AAF-8C0E-74E389F5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1E-BCDA-45E7-A159-BC5708BA4E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45095-8567-412E-8820-68F1ECE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5E7BC-A261-41AC-B424-89899DB7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26B3-5C94-480B-9E56-8522EE69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CD427-3366-405F-AC78-61B635DE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1E-BCDA-45E7-A159-BC5708BA4E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3E186-6438-4C71-B848-8FFCFE4D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1CB4C-CB59-4C66-8683-CD6769E6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26B3-5C94-480B-9E56-8522EE69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9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DBFA-C0C0-47D5-BD65-209FAF28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BC3E-5518-4B14-9124-027802D60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03CCE-06F0-404C-B70C-4DF62DCA5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763C5-3062-446A-A51E-355F1515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1E-BCDA-45E7-A159-BC5708BA4E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8F8E7-DC46-4903-8956-DF2D87C36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F1416-D9F0-4D89-92ED-9C1D308F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26B3-5C94-480B-9E56-8522EE69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C1AAF-539F-4736-AA35-B81BF31C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A6238-BBB0-4BCA-A83A-AE1481DBA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64650-0EAB-42F5-81BF-B52B258C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75216-4B47-4267-8489-D5177590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61E-BCDA-45E7-A159-BC5708BA4E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B610F-BA1B-4F3C-AC90-818EAEEE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D43AD-D87F-428E-88B0-75ADBB9A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26B3-5C94-480B-9E56-8522EE69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500DA-D640-4223-A61F-99CDA619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A6770-9480-4DFA-9920-7B59803E5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BE303-F5A6-4E90-9B54-33DC87388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D761E-BCDA-45E7-A159-BC5708BA4E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8C5BA-220E-4737-82F9-51548A6EE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07BC2-80AA-40A0-A25F-AD40D54C9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126B3-5C94-480B-9E56-8522EE69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6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947D-D9DE-45E7-AD95-4C6DAD187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A9198-7003-4036-A990-0A5C257D1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3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9697-FD8B-46C8-BC2D-38109CAB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52B44-2D02-4156-AA02-836AF1DC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00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EVENTS</dc:creator>
  <cp:lastModifiedBy>RM EVENTS</cp:lastModifiedBy>
  <cp:revision>1</cp:revision>
  <dcterms:created xsi:type="dcterms:W3CDTF">2021-11-17T08:59:54Z</dcterms:created>
  <dcterms:modified xsi:type="dcterms:W3CDTF">2021-11-17T09:01:37Z</dcterms:modified>
</cp:coreProperties>
</file>