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52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6058"/>
  </p:normalViewPr>
  <p:slideViewPr>
    <p:cSldViewPr snapToGrid="0">
      <p:cViewPr varScale="1">
        <p:scale>
          <a:sx n="95" d="100"/>
          <a:sy n="95" d="100"/>
        </p:scale>
        <p:origin x="200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170BF-939F-5BF7-F10D-27FA80516E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887538"/>
            <a:ext cx="6805613" cy="2387600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rgbClr val="165273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1C75A9-8325-F95D-4F79-3CB0789DFC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87863"/>
            <a:ext cx="6805613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16527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F0D1FA-E904-C7A9-9965-B89F8C03E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79533-A93A-2343-8760-04AFE45D0983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E3125-6C8C-5EA2-AE63-DC046D0F3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B36441-6478-736B-0018-84F4DC0E5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3C9CD-7804-5B4C-96EC-A36BC576D99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16456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7A9C6-D853-0129-23AE-01F7A8A00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48781F-A178-25C9-27F2-263A0373EF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4A88D0-2FC4-466C-DA98-F94ECA5C3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79533-A93A-2343-8760-04AFE45D0983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AA907B-4735-FF11-5BD2-91A41570E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5C77D3-A415-C56B-89DC-130098BB2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3C9CD-7804-5B4C-96EC-A36BC576D99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3843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0B3B6C-962C-0659-D835-A58A3DB095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F4D533-D3FA-9C20-7C89-B5D4BF27EA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9AC7B6-8068-67BB-CAC3-9A03B2C56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79533-A93A-2343-8760-04AFE45D0983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F53023-38E4-1C86-6109-D406F40C9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BFD4A-162B-D6F3-D99F-7FE8B851E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3C9CD-7804-5B4C-96EC-A36BC576D99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7038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C66D2-FFE8-89EC-BA51-785A55A5E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6BE3E3-AD3B-C563-DDAD-BDEB71BDC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658809-EB49-BDA5-3640-CF74EDD8C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79533-A93A-2343-8760-04AFE45D0983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39F14-D6CA-EEE9-8DE7-2A43CEB44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B70AB4-52CA-F003-0C4F-DC31EFC75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3C9CD-7804-5B4C-96EC-A36BC576D99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6894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1DB42-3A38-819A-506B-6A863944F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EF5133-B718-D19E-991E-6D0FD901DC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B6359-CF5A-D747-B2F3-13922AB05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79533-A93A-2343-8760-04AFE45D0983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E38B8-D359-B218-A4FC-41770D0DC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26C5A-6404-E139-BD83-A6539E661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3C9CD-7804-5B4C-96EC-A36BC576D99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980540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01AE3-33DE-B251-3CBC-2DACAA8FE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A0EF9-D706-177D-65CB-8E9A6452AA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5A7714-B618-9809-7F0F-32032CE751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16270A-602B-5C74-E8C1-C85DC2319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79533-A93A-2343-8760-04AFE45D0983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DCD12-9590-6AA8-7858-1AA4BACAF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D367EF-89AA-CEF6-25F1-6DB506533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3C9CD-7804-5B4C-96EC-A36BC576D99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93418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93A93-B219-AFBA-1986-2A95AE6DD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A39263-7C41-B89E-7F7B-9D318ECA51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884A0C-EF62-1CB9-C8EA-DFE1A73A29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DD5F58-F8A3-CD6C-48DC-51719811B0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D89660-BFE0-270F-BEC3-11A7FF36FA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2470F7-95F0-BD3F-7A5E-B20F8FC10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79533-A93A-2343-8760-04AFE45D0983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20F24A-C666-11AF-3384-12BC57EA0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0AF6B6-5AFE-AF6E-FF93-53F9BAC57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3C9CD-7804-5B4C-96EC-A36BC576D99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91771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A6BB8-80EE-D96A-F7D9-BE8CCDB35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487EE5-08CE-C192-D722-950DE0482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79533-A93A-2343-8760-04AFE45D0983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3A9BDD-FE0E-B790-67E0-BDB67F8CF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3BFAE6-34CE-2CC0-7EFD-9A47D9FA9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3C9CD-7804-5B4C-96EC-A36BC576D99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173284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9F1276-4861-28B9-07F5-8140043C9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79533-A93A-2343-8760-04AFE45D0983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C7B185-7F65-BB1F-D197-878ED7F03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8A6A65-673A-2667-409F-18369AB00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3C9CD-7804-5B4C-96EC-A36BC576D99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68482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B574B-E40D-D322-78CD-EA8DD3BBE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99C427-CBF9-378F-4F6C-509610ECE4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F1F927-2369-749A-36B5-D678F0230D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3B6E6F-03A6-E464-CB0F-BAFDC9DEA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79533-A93A-2343-8760-04AFE45D0983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DDB2A0-1A76-6977-6F84-2638445EE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E588E8-8D2E-A36E-BB32-3F7D917E5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3C9CD-7804-5B4C-96EC-A36BC576D99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43250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1388C-06DA-D53D-526D-4689262E6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BAE639-DCED-9A20-9F53-EB511D587C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904DBC-5528-752B-E272-D3276FF9CA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67BBB5-9E6A-B876-57DA-0EE141650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79533-A93A-2343-8760-04AFE45D0983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7BFAF7-562B-2FA1-05AB-1103E2546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C848D-FE18-AB1C-FD6B-F7B100B23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3C9CD-7804-5B4C-96EC-A36BC576D99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680579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4D8E3C-1965-81B6-6F2B-AE472D86F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4C68A-AF85-6D9F-07C2-CAB4A78F07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A9811-71F4-229F-E6A9-4A4FA29501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79533-A93A-2343-8760-04AFE45D0983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FF967-72C4-FA0C-4CBA-21D113B9F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03863E-5F67-A36B-1647-D0F2C58543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3C9CD-7804-5B4C-96EC-A36BC576D99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81302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65273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65273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6527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65273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65273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6527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CA87C-57F6-36D1-FD1F-512C864C2F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F851E8-5987-326A-829F-5B040CA88B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887063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F901F-6B50-FA75-89EA-5D77A2EB2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916482-590D-4060-7BEC-846FFE4981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983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2024-12-22T08:51:59Z</dcterms:created>
  <dcterms:modified xsi:type="dcterms:W3CDTF">2024-12-22T08:54:30Z</dcterms:modified>
</cp:coreProperties>
</file>