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E1E3-6F7D-E069-D431-68D1CD2B4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1537" y="1715295"/>
            <a:ext cx="6943726" cy="23876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EABDE2-2E63-CEA4-078A-516B907D5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2012" y="4302126"/>
            <a:ext cx="671036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00EB3-BF35-FFCF-3FF8-883BF5860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ED306-4D8C-244C-1A47-E5C9CF505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E4E23-CDEB-C088-18B5-EB06E1284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3211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8D183-6AEE-977C-4163-359B0A76B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12669-C84D-7E74-7A4F-A7786AE8A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DE468-1A68-4A41-74B5-D70BC08F7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DFF0-7E61-A696-9BFE-41D249B97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F9DB7-0CE8-5D96-C195-187A31AC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924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45593F-489F-7CF8-4FCC-BC0E3CBB01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34C62-02B0-78FA-FA50-2A75A9B7E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87286-85B4-3EF5-BC35-34D0367EB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5930A-D7EC-E892-4BDB-185645D30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E7C0E-8718-AAC7-03C9-DDA23D4AD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5133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8513C-56A9-59A3-1409-9687CFCB5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4C5BB-0EFE-3846-79AD-1B7F6F5FB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C11AB-75EC-D013-A354-675FDCB3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BEE95-1D82-D7D2-857B-2364F340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C00D2-3061-1347-33A0-A650A40A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9937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48D53-DFDE-EF0A-79CE-1E1C74DC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A2D57-2FB6-72B3-0D63-2E39853D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CAA47-BBE6-6905-1325-8E84866E6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51D0F-BA95-6DEE-8572-8108B3F93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CEA26-D13F-704F-6AF6-EF7265EF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1167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B115-EB0F-2E99-E763-9F7C8CAFD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C3247-2616-B3DF-B8B2-F9407C6228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3203C7-CBED-1C30-5A86-A907772F1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91931-84F2-6BD6-0EE0-F3DD61D93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1B456-17D4-B75E-3D64-DCF93C17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1BB886-CE90-4E5A-644D-9D5692EF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405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FD9EB-FB0E-DA3F-6D36-5F011EE3E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98F97-0237-D87F-A917-B13F8230A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82A13-A231-57FA-A771-18CF87A2E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5A5747-A0CB-0D0D-2C2E-0E94962E17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BCDDB7-8831-EF43-A2CD-1C3B13A7BB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ABEFB5-63DB-D87E-EE83-3BFEEC3CB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89BBBC-6140-5652-E8CE-A72C24679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447F00-A9E6-64B6-7F45-AAEB5CC2A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0265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47C5D-F238-9C93-9810-3FDBC6F8F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99BDF9-BBF4-6030-7350-45ADABB2B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BB3E92-D893-533A-E0AA-6F26A861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1F849-44F9-A0AB-59BE-3C4489D70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61954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316878-F393-6892-1F08-3E5CB1FD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1795E5-9BB7-C532-6521-61788CFE0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7AC1DA-E5B3-6E47-486B-7B9B6F30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743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ACA46-8435-6164-76A2-401C11BB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C1E5F-C182-D0E7-B22A-1B918D92B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8BF8D-5B17-3D74-3C17-573FC37F6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26444-C32B-9CBA-958A-6F69BA283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CDD0C-ACBC-4B77-0262-83E7CA688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B9794-BD32-817F-FA38-BD917D8D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5041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D4FFB-92B6-A4CE-6650-EE849722E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166256-3287-E375-443D-A295943E4F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75CB36-5522-84ED-1C6B-BC67DB2F0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6BAA8D-620D-DEA5-8998-F03184ED1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94287-AE9B-1FAE-4BED-4A8E0DA8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710D0-386B-9C43-70F7-BD0C400A8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6458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CF6F4D-2252-03B0-B65D-34104223E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00FC6-2AD0-93CA-F758-FB5276696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7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183B3-EF71-6195-0822-43E0A997FE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FAAB1-06CA-9946-A9BE-783B5AC307ED}" type="datetimeFigureOut">
              <a:rPr lang="en-EG" smtClean="0"/>
              <a:t>22/12/2024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B321F-DE14-F43A-56D3-6F83E2F53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9E454-1567-FE39-98BC-32AE7B11F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8517D-2F36-9747-A615-F2DA330DF03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1396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F5041-28F6-45EA-11E8-E69D0EAA8A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8FE2D9-E0BA-34E7-DD88-B0643279A0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1948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73A3F-61A4-BAAA-85E6-8F4BE8B53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E3A03-3785-2F96-C7EF-9EB8D6336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8799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2024-12-22T08:47:54Z</dcterms:created>
  <dcterms:modified xsi:type="dcterms:W3CDTF">2024-12-22T08:50:38Z</dcterms:modified>
</cp:coreProperties>
</file>