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2"/>
    <p:restoredTop sz="94645"/>
  </p:normalViewPr>
  <p:slideViewPr>
    <p:cSldViewPr snapToGrid="0">
      <p:cViewPr varScale="1">
        <p:scale>
          <a:sx n="100" d="100"/>
          <a:sy n="100" d="100"/>
        </p:scale>
        <p:origin x="184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BB17B-0726-D4CD-A2F5-DD28513F13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2024" y="3465697"/>
            <a:ext cx="5930153" cy="1823104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8800C3-313F-D04C-14E4-92D975357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6006" y="5499845"/>
            <a:ext cx="6530788" cy="64545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BD395-A59E-6049-6DF1-FC8A333F3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32A6-487F-A549-885D-EA0C234E80B8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B506A1-35B6-4025-B300-D73D8A2C5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8A2F2-7C07-1C8A-5BBC-E6373B957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14A2-D503-0F41-9419-8FC440F6E9D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2369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C48A8-7306-E8D5-E4E5-4D93E0A2E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9308E7-98F3-4905-2FE4-ECE4549A70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A4E450-DFCF-E9A7-D190-34F8EC4BC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32A6-487F-A549-885D-EA0C234E80B8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4FBB2-160B-9B19-0EE4-6C902703B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E18D65-6956-958D-C5C5-77D92D8E9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14A2-D503-0F41-9419-8FC440F6E9D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21822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F79D93-77C1-8823-14CB-DBDEE4FD9A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D02986-C7C9-924A-D174-BC3277D1AF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B2913-20FE-C171-693D-BF1FA18A8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32A6-487F-A549-885D-EA0C234E80B8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5BAE2-E734-D142-CE77-B8C541AB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0F803-B77B-C4D3-90F9-0730AC9B2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14A2-D503-0F41-9419-8FC440F6E9D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902759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E7839-B1D5-4FA7-B3B1-6AF50F59F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00CAD-3AAD-06D8-7345-D5E8A08D9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63692E-47FE-D621-7882-DC778DEAA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32A6-487F-A549-885D-EA0C234E80B8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B8087C-E4E0-AAB4-505A-4EA831E72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D4461-E08C-BC2B-4948-2B90E809D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14A2-D503-0F41-9419-8FC440F6E9D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37218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D95DD-EC04-DC76-91BC-DCAB1A727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82FAF8-CB9E-FE28-80DC-96A5080ABB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5BAAD-2094-01C3-3661-451B8A810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32A6-487F-A549-885D-EA0C234E80B8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C4B95-93E2-A33A-80CA-A339FB886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EC174-0183-A881-92D9-C56DA900E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14A2-D503-0F41-9419-8FC440F6E9D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18772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FBA3A-5D76-B567-DBF5-BBB2D5A73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2E0053-0855-D160-90C9-8D0F48798C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B09BD4-C332-6764-BDFB-EF7C80B207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D4F21A-3E89-0AAD-4CBD-8D1B979B3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32A6-487F-A549-885D-EA0C234E80B8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10E957-6487-81DB-020A-0218737CC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FBFFC2-C5AC-A10C-1034-B2E8BA2D5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14A2-D503-0F41-9419-8FC440F6E9D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69176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C1FE8-01C8-C656-7E96-0268A9305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7438DC-2C48-2F02-AE00-F8014CE08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23CB4B-EABA-6BCE-867C-C1FBDCAA6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752954-CBF8-FADC-A6F6-072D8152A7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E6B27A-1385-D488-E6C7-0EC57E2D58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548A51-ADF2-AB61-B441-262AA7F80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32A6-487F-A549-885D-EA0C234E80B8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029DB7-22C0-C43B-4C9C-64B2CBA52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FBF19D-19B1-83EB-2290-8711F759A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14A2-D503-0F41-9419-8FC440F6E9D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29807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F6095-4DAB-F9B2-68FA-D5D60E317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64538A-ED23-D1EE-0295-28429CA89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32A6-487F-A549-885D-EA0C234E80B8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8139BC-9851-2E3D-0735-1C7811B60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2F80D9-7C66-27A4-5F26-B2AA1F7DE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14A2-D503-0F41-9419-8FC440F6E9D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98779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825A6D-70E7-3BE3-9D25-40E6FE193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32A6-487F-A549-885D-EA0C234E80B8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964D71-2D96-41A6-3D7C-DDCDFA6B1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C0C7C8-3E1C-BE5C-D25A-7EF9F2D1E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14A2-D503-0F41-9419-8FC440F6E9D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41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DEBCE-AA0F-D049-ABB1-E9F85D3A0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54929-222C-57CD-F1F1-8344E1FD1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8F00B0-5583-21A9-1A71-79487CBFDA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4C46BB-5A87-1D2E-442E-FE08019B2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32A6-487F-A549-885D-EA0C234E80B8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7C62DD-559D-59D4-C58C-74BA8B58D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2C6A9A-E6A4-C4BD-116E-C5BAA0364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14A2-D503-0F41-9419-8FC440F6E9D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90180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9D558-EE01-5B2A-2E43-6FB4D410F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7CBA34-57D5-00A0-C89D-1F0547F4E8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A67633-5B24-FBF0-B94D-063176938B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26D6D4-C917-BF14-B147-3B5E49FF2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32A6-487F-A549-885D-EA0C234E80B8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E5681D-100E-57D4-1F50-2B6127F5C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04B91F-6F15-9220-98B0-DA465C56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14A2-D503-0F41-9419-8FC440F6E9D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919374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305618-560A-4B12-A70B-5072CABF8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6721E5-886C-2408-91A7-523EB0779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64620-BA84-FA54-1605-9880D38F6B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6532A6-487F-A549-885D-EA0C234E80B8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C92605-3087-8CBA-88E8-1D42B83EA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0AC9D-3490-6D76-A38A-3B2BF955E0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4914A2-D503-0F41-9419-8FC440F6E9D8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82134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4">
              <a:lumMod val="40000"/>
              <a:lumOff val="6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D8C355F6-232C-8068-CDBF-AE0B7D062A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D3D7E056-D5BE-53BE-64B5-816C266E82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38724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2B320-6F86-1DCA-9721-F1F7409BF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303B2-FDFE-8381-81B3-B6E6ED46F4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94860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Mohamed Salem</dc:creator>
  <cp:lastModifiedBy>Mohamed Salem</cp:lastModifiedBy>
  <cp:revision>1</cp:revision>
  <dcterms:created xsi:type="dcterms:W3CDTF">2025-10-14T11:52:40Z</dcterms:created>
  <dcterms:modified xsi:type="dcterms:W3CDTF">2025-10-14T11:56:26Z</dcterms:modified>
</cp:coreProperties>
</file>