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/>
    <p:restoredTop sz="94645"/>
  </p:normalViewPr>
  <p:slideViewPr>
    <p:cSldViewPr snapToGrid="0">
      <p:cViewPr varScale="1">
        <p:scale>
          <a:sx n="101" d="100"/>
          <a:sy n="101" d="100"/>
        </p:scale>
        <p:origin x="224" y="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12BE7-00E6-CAF2-66D3-5DEBFBEB62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1547" y="3428999"/>
            <a:ext cx="6732105" cy="191114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F3868A-92F4-374E-A627-CCE800F391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1547" y="5512904"/>
            <a:ext cx="6732105" cy="659296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CF7C7-2E15-6D3D-EE0B-62685EEAD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AD0E-A612-3049-A32B-4AED97A171BB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3D1A64-6EDC-4581-4A6D-57EBAAAE4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4AF9E1-45EA-2DFB-1A1C-20F21B90B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B49D-C2EF-A847-BE10-B4D01BC4B4D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22306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CC829-B677-F192-BBFE-1F2C3745F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4CA117-094A-43FC-D72E-8E42CB99B0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DADDAA-F3B0-684C-704C-9B1862DF7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AD0E-A612-3049-A32B-4AED97A171BB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D9D04D-8BA9-C4BD-38AC-1266E7E5B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AA6FF-923B-FEF9-5EB3-35FC293E7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B49D-C2EF-A847-BE10-B4D01BC4B4D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71966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F3D2C4-4564-C394-984E-2384DF0962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899B3B-5DB0-AF03-9CDC-6C4F0FC692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79A5B9-8726-3990-33EB-E86F2AD6B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AD0E-A612-3049-A32B-4AED97A171BB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6C8421-1852-0B2D-68E2-89E6806C2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1AA92-3096-B0A4-7398-64D059636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B49D-C2EF-A847-BE10-B4D01BC4B4D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66637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0137F-3D76-EB2F-BB1A-2F1395B8E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6A5BF8-C835-2381-F715-663514E4F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39B0A7-1A9C-6BC6-1403-B6282785D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AD0E-A612-3049-A32B-4AED97A171BB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86AF1F-48B1-71FB-D4A5-5A8532F9E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B8210-46DB-50DA-EC22-2F36EC30E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B49D-C2EF-A847-BE10-B4D01BC4B4D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132663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A0573-E3DC-974F-BF99-69485FE78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560A88-6BAD-6F3D-87A9-56139B418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CC8A1-4FE6-4512-FED1-4468765E7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AD0E-A612-3049-A32B-4AED97A171BB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EE584E-B835-6D9D-B56E-4B8D6F885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B2F00B-4B71-1FAE-B375-8A189413E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B49D-C2EF-A847-BE10-B4D01BC4B4D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80532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6A54A-7167-B05A-43D6-C72A1968F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D1514-4633-1924-8923-5313EBE1B3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DA41F8-556A-C1BC-674F-F4B4C4EAF5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5D488C-C9A1-A302-EDB7-204C478F1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AD0E-A612-3049-A32B-4AED97A171BB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1A5A1B-F405-2DAA-C40C-8F988D3A5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B97280-BA90-9DA3-3A6C-22A0C42FE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B49D-C2EF-A847-BE10-B4D01BC4B4D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49242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08133-34C6-7365-254E-53BA18A61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49997B-B47C-B9F2-11C7-5C66855A92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1BB404-044D-0E9B-B868-8914F1EB45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1B040C-3972-670C-911F-858A7D4C77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940D2A-1AAF-BF6C-CDA5-DF46FE64DA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211AF1-E8AC-CE20-42D2-EA7E690E5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AD0E-A612-3049-A32B-4AED97A171BB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746095-A5B1-057B-A1A3-E33695AD4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1E3AE2-2AD7-E2B9-6B3D-DCA34858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B49D-C2EF-A847-BE10-B4D01BC4B4D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845158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7EEDE-ABDB-6988-FBE9-A446E9FEB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28ED27-AD52-66ED-754C-02C33A44E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AD0E-A612-3049-A32B-4AED97A171BB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0F2D42-9F82-6F4B-82D0-0ADD8C3D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E61177-1AD7-EA50-26A5-34B414B9E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B49D-C2EF-A847-BE10-B4D01BC4B4D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5012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1A97D0-2C8E-EF2F-DDA2-784D2575D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AD0E-A612-3049-A32B-4AED97A171BB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798888-F386-B6D7-4659-517ACFE1E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474EFF-5485-462E-43F2-890C1D96E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B49D-C2EF-A847-BE10-B4D01BC4B4D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39843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56437-9D9D-C06D-C6BD-EF4408684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CFFFA9-756D-EEE0-77DE-CE678DC1B3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E073EB-F110-D680-F569-0FB143B1C8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8728E2-E481-A9D7-D70C-04732B2EB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AD0E-A612-3049-A32B-4AED97A171BB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A9D25A-BFA9-FC04-714E-1C04BAE3A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2468DB-CA2C-0508-6CFD-E3DBE45F3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B49D-C2EF-A847-BE10-B4D01BC4B4D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87761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25039-D8E4-585B-196A-46EF17884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3CF5C0-1CBC-02AD-A5CB-CA30C84FA9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3462F4-22B3-A491-B5CA-ACDE3AEF15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700E99-3B06-2EFD-B898-FE8327A88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AD0E-A612-3049-A32B-4AED97A171BB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310406-1ABB-18A4-B5AA-0551903A4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08B9D6-60A7-BADF-C1BA-DCE7C6FBA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0B49D-C2EF-A847-BE10-B4D01BC4B4D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12194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DAF9FB-1DB5-A3E7-DD2A-7C1659F0D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D0D9BD-1C44-3279-5D84-601B274646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5CBF4-4368-689A-1C4C-172AB3F7C9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69EAD0E-A612-3049-A32B-4AED97A171BB}" type="datetimeFigureOut">
              <a:rPr lang="en-EG" smtClean="0"/>
              <a:t>14/10/2025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3BE60-DE92-CC7D-3463-66F06B23AC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A33B0E-0DB8-8F62-7205-1CB4686330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10B49D-C2EF-A847-BE10-B4D01BC4B4D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37525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B3B4A-92B8-AFDD-08EC-443506E723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138972-C9DD-FF74-E389-16B2ED43BB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35663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81BE3-EB73-40D4-6AC4-ACCE8CB39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4099EF-F79F-4F6F-70C1-C3FC16F254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20660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Mohamed Salem</dc:creator>
  <cp:lastModifiedBy>Mohamed Salem</cp:lastModifiedBy>
  <cp:revision>1</cp:revision>
  <dcterms:created xsi:type="dcterms:W3CDTF">2025-10-14T12:00:01Z</dcterms:created>
  <dcterms:modified xsi:type="dcterms:W3CDTF">2025-10-14T12:10:13Z</dcterms:modified>
</cp:coreProperties>
</file>