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E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>
      <p:cViewPr varScale="1">
        <p:scale>
          <a:sx n="109" d="100"/>
          <a:sy n="109" d="100"/>
        </p:scale>
        <p:origin x="208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37E08-6969-BA98-8AC7-B60CA81D6E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3059" y="2224216"/>
            <a:ext cx="6396681" cy="1039169"/>
          </a:xfrm>
        </p:spPr>
        <p:txBody>
          <a:bodyPr anchor="b"/>
          <a:lstStyle>
            <a:lvl1pPr algn="ctr">
              <a:defRPr sz="4400"/>
            </a:lvl1pPr>
          </a:lstStyle>
          <a:p>
            <a:r>
              <a:rPr lang="en-US" dirty="0"/>
              <a:t>Click to edit </a:t>
            </a:r>
            <a:endParaRPr lang="en-E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4B6CE6-CDC1-4D02-950A-C3419EE56E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3059" y="3429000"/>
            <a:ext cx="6396681" cy="2526957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1E31FB-2319-C9F2-1370-AA6447316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5ABE6-0677-0741-87B7-355BB7AF2CED}" type="datetimeFigureOut">
              <a:rPr lang="en-EG" smtClean="0"/>
              <a:t>22/04/2026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053234-FD1B-138D-4A34-3C13CAFCB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7B5C55-50CB-A663-256D-9781989BB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89CE-0CFC-3648-9388-42C2D455678E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35923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2437D7-32A7-CD76-DCEC-17355152D3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5A9D0A-63FA-D638-2AD0-FD4F86B6D5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A58308-DE07-A5F5-350C-CD19E46922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5ABE6-0677-0741-87B7-355BB7AF2CED}" type="datetimeFigureOut">
              <a:rPr lang="en-EG" smtClean="0"/>
              <a:t>22/04/2026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58F2EE-1502-57D7-EC74-231BD85CE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A5072D-DAFC-DA6D-A66C-C9DCCB5A5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89CE-0CFC-3648-9388-42C2D455678E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400838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12FDA4B-6342-89A6-1230-AF769666B9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0BB353-8747-3513-E9C1-C1A6B805BC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7D39AC-425F-8BFE-A6D6-1F466197F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5ABE6-0677-0741-87B7-355BB7AF2CED}" type="datetimeFigureOut">
              <a:rPr lang="en-EG" smtClean="0"/>
              <a:t>22/04/2026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67225-1751-E90B-8438-B004FBB7B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2EB298-6368-94F5-550C-226D3C729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89CE-0CFC-3648-9388-42C2D455678E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437032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6C642-B16F-86CC-3C2B-A1D9AE1B6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5BA920-A1E9-FC62-74E2-108A32D17E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41655D-3F32-26F1-8EB8-608B5318D4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5ABE6-0677-0741-87B7-355BB7AF2CED}" type="datetimeFigureOut">
              <a:rPr lang="en-EG" smtClean="0"/>
              <a:t>22/04/2026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80488C-BC2B-BC74-4AE5-4886A082A7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C9E40E-FD3E-1444-1DC1-623C914AC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89CE-0CFC-3648-9388-42C2D455678E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215372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D44D55-7320-FD8E-54F0-98DCA6D666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34C9DC-6B58-4EE0-2452-B9B8E24BED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8CB0F7-25A1-BC64-5F19-B863613EC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5ABE6-0677-0741-87B7-355BB7AF2CED}" type="datetimeFigureOut">
              <a:rPr lang="en-EG" smtClean="0"/>
              <a:t>22/04/2026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2DF707-CDF1-F780-F380-CAF9335F9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B5A324-BA0A-19B0-C428-7FFF9506E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89CE-0CFC-3648-9388-42C2D455678E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145077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8BB000-3C9D-8C8B-38E1-6DFFE04613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F9F036-9AF6-F30B-9F74-655F32B620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6C469B-7517-9203-43B9-D92A65628C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E13B4E-EF9C-8599-8721-6A8E051C59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5ABE6-0677-0741-87B7-355BB7AF2CED}" type="datetimeFigureOut">
              <a:rPr lang="en-EG" smtClean="0"/>
              <a:t>22/04/2026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45D7AB-A668-B6D2-8A7F-962479461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48490F-E8DC-3317-3EDA-9D0ACED869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89CE-0CFC-3648-9388-42C2D455678E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726777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E9245A-0428-DF16-D489-CD2819607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E472C6-FDB6-BE13-08FC-C7AE7074A9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DDB6417-2C9E-FDC7-1EA8-E0D64951FB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61B2F5-2C63-A533-CDDD-711E17C6DE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52036D-4A77-7466-EFA0-3D3A9641B5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780AE64-E7D0-D1B4-2866-DF11D3CB69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5ABE6-0677-0741-87B7-355BB7AF2CED}" type="datetimeFigureOut">
              <a:rPr lang="en-EG" smtClean="0"/>
              <a:t>22/04/2026</a:t>
            </a:fld>
            <a:endParaRPr lang="en-E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F3D61BF-F3E3-E1AB-ED65-837C7AA03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39830C8-E08B-044B-2016-22B1D00D4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89CE-0CFC-3648-9388-42C2D455678E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853886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898BF4-E695-5B9E-B4FA-6981693672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2A86C1C-DF66-C4D6-F6A5-0AF4933AD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5ABE6-0677-0741-87B7-355BB7AF2CED}" type="datetimeFigureOut">
              <a:rPr lang="en-EG" smtClean="0"/>
              <a:t>22/04/2026</a:t>
            </a:fld>
            <a:endParaRPr lang="en-E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5B4097-965E-9A5F-A3AA-F8B123716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231233-037C-AA30-4D43-BB365A279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89CE-0CFC-3648-9388-42C2D455678E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172412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5405B49-2A70-16C4-4C8D-9DD291E813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5ABE6-0677-0741-87B7-355BB7AF2CED}" type="datetimeFigureOut">
              <a:rPr lang="en-EG" smtClean="0"/>
              <a:t>22/04/2026</a:t>
            </a:fld>
            <a:endParaRPr lang="en-E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7B38C9-6059-3A25-B77E-33D6F9A9C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97DD87-296E-961E-8206-DAE98B995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89CE-0CFC-3648-9388-42C2D455678E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284884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DAA1FD-2F7C-2866-232B-03A191D4D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E243CF-F1C8-A444-73C8-9286166A44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EAE2E7-51FC-97B2-AF48-76DC39C82C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2BD3F9-7272-32CA-168B-ECB3A3B5C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5ABE6-0677-0741-87B7-355BB7AF2CED}" type="datetimeFigureOut">
              <a:rPr lang="en-EG" smtClean="0"/>
              <a:t>22/04/2026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5B1A10-3D15-182B-5805-3BF2BE66E7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EC84BF-6660-6C6B-3B98-7310E23B4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89CE-0CFC-3648-9388-42C2D455678E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129061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B098B9-D63E-4529-266B-399204351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88B21F5-510E-F40C-A4BE-396FD85CB3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D6CFA8-334B-87FA-D1FC-BD6144C32F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7EF43F-0182-9637-B1B0-34C967DBD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5ABE6-0677-0741-87B7-355BB7AF2CED}" type="datetimeFigureOut">
              <a:rPr lang="en-EG" smtClean="0"/>
              <a:t>22/04/2026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E062D4-4164-5877-7ACD-FF47A91F6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8E8C6E-FF21-82BD-ABCC-3EE411D92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89CE-0CFC-3648-9388-42C2D455678E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942985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67FD2A3-60A6-87ED-EF44-96BDB49D9F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222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</a:t>
            </a:r>
            <a:endParaRPr lang="en-E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6867A4-B24E-374E-1CAC-FC0EC4B772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285103"/>
            <a:ext cx="10515600" cy="48918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95769E-1CA3-7FB1-670E-A8428DCEB7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05ABE6-0677-0741-87B7-355BB7AF2CED}" type="datetimeFigureOut">
              <a:rPr lang="en-EG" smtClean="0"/>
              <a:t>22/04/2026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A11F6E-007F-A34A-9AC6-52EAEC5C63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AEC6CE-C652-4AF9-232E-BE46033FA9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889CE-0CFC-3648-9388-42C2D455678E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70810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767863-9F0A-D406-2329-D4563BED4A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E922285-0F5E-B78A-08B8-24E46BCFE75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5344987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CD583D-1760-01C6-966D-29AFE4453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13D211-7998-2A8F-1CF8-787615BF3C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3549510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RM EVENTS</dc:creator>
  <cp:lastModifiedBy>RM EVENTS</cp:lastModifiedBy>
  <cp:revision>2</cp:revision>
  <dcterms:created xsi:type="dcterms:W3CDTF">2026-04-22T14:30:31Z</dcterms:created>
  <dcterms:modified xsi:type="dcterms:W3CDTF">2026-04-22T14:35:53Z</dcterms:modified>
</cp:coreProperties>
</file>