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37E08-6969-BA98-8AC7-B60CA81D6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059" y="2224216"/>
            <a:ext cx="6396681" cy="1039169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4B6CE6-CDC1-4D02-950A-C3419EE56E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059" y="3429000"/>
            <a:ext cx="6396681" cy="252695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E31FB-2319-C9F2-1370-AA6447316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53234-FD1B-138D-4A34-3C13CAFCB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B5C55-50CB-A663-256D-9781989BB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35923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437D7-32A7-CD76-DCEC-17355152D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A9D0A-63FA-D638-2AD0-FD4F86B6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8308-DE07-A5F5-350C-CD19E4692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8F2EE-1502-57D7-EC74-231BD85CE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072D-DAFC-DA6D-A66C-C9DCCB5A5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083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2FDA4B-6342-89A6-1230-AF769666B9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BB353-8747-3513-E9C1-C1A6B805BC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D39AC-425F-8BFE-A6D6-1F466197F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67225-1751-E90B-8438-B004FBB7B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EB298-6368-94F5-550C-226D3C729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3703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C642-B16F-86CC-3C2B-A1D9AE1B6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BA920-A1E9-FC62-74E2-108A32D17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1655D-3F32-26F1-8EB8-608B5318D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0488C-BC2B-BC74-4AE5-4886A082A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9E40E-FD3E-1444-1DC1-623C914A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1537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44D55-7320-FD8E-54F0-98DCA6D66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4C9DC-6B58-4EE0-2452-B9B8E24BE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CB0F7-25A1-BC64-5F19-B863613EC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2DF707-CDF1-F780-F380-CAF9335F9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5A324-BA0A-19B0-C428-7FFF9506E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45077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BB000-3C9D-8C8B-38E1-6DFFE0461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9F036-9AF6-F30B-9F74-655F32B620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C469B-7517-9203-43B9-D92A65628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E13B4E-EF9C-8599-8721-6A8E051C5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45D7AB-A668-B6D2-8A7F-962479461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8490F-E8DC-3317-3EDA-9D0ACED86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26777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9245A-0428-DF16-D489-CD2819607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472C6-FDB6-BE13-08FC-C7AE7074A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DB6417-2C9E-FDC7-1EA8-E0D64951F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61B2F5-2C63-A533-CDDD-711E17C6DE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52036D-4A77-7466-EFA0-3D3A9641B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80AE64-E7D0-D1B4-2866-DF11D3CB6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3D61BF-F3E3-E1AB-ED65-837C7AA03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9830C8-E08B-044B-2016-22B1D00D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53886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98BF4-E695-5B9E-B4FA-698169367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A86C1C-DF66-C4D6-F6A5-0AF4933AD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B4097-965E-9A5F-A3AA-F8B123716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231233-037C-AA30-4D43-BB365A279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7241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405B49-2A70-16C4-4C8D-9DD291E81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B38C9-6059-3A25-B77E-33D6F9A9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97DD87-296E-961E-8206-DAE98B995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84884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AA1FD-2F7C-2866-232B-03A191D4D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243CF-F1C8-A444-73C8-9286166A4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AE2E7-51FC-97B2-AF48-76DC39C82C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BD3F9-7272-32CA-168B-ECB3A3B5C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5B1A10-3D15-182B-5805-3BF2BE66E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EC84BF-6660-6C6B-3B98-7310E23B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29061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098B9-D63E-4529-266B-399204351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8B21F5-510E-F40C-A4BE-396FD85CB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D6CFA8-334B-87FA-D1FC-BD6144C32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7EF43F-0182-9637-B1B0-34C967DB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E062D4-4164-5877-7ACD-FF47A91F6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E8C6E-FF21-82BD-ABCC-3EE411D92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42985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7FD2A3-60A6-87ED-EF44-96BDB49D9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22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6867A4-B24E-374E-1CAC-FC0EC4B77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85103"/>
            <a:ext cx="10515600" cy="4891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5769E-1CA3-7FB1-670E-A8428DCEB7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5ABE6-0677-0741-87B7-355BB7AF2CED}" type="datetimeFigureOut">
              <a:rPr lang="en-EG" smtClean="0"/>
              <a:t>22/04/2026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11F6E-007F-A34A-9AC6-52EAEC5C6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EC6CE-C652-4AF9-232E-BE46033FA9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89CE-0CFC-3648-9388-42C2D455678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7081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67863-9F0A-D406-2329-D4563BED4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922285-0F5E-B78A-08B8-24E46BCFE7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34498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D583D-1760-01C6-966D-29AFE4453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3D211-7998-2A8F-1CF8-787615BF3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5495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2026-04-22T14:30:31Z</dcterms:created>
  <dcterms:modified xsi:type="dcterms:W3CDTF">2026-04-22T14:33:55Z</dcterms:modified>
</cp:coreProperties>
</file>