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11"/>
    <p:restoredTop sz="94626"/>
  </p:normalViewPr>
  <p:slideViewPr>
    <p:cSldViewPr snapToGrid="0">
      <p:cViewPr varScale="1">
        <p:scale>
          <a:sx n="100" d="100"/>
          <a:sy n="100" d="100"/>
        </p:scale>
        <p:origin x="192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1B448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4273550"/>
            <a:ext cx="6467475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1A42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17/07/2025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A428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4256" y="4305025"/>
            <a:ext cx="11263488" cy="1153407"/>
          </a:xfrm>
        </p:spPr>
        <p:txBody>
          <a:bodyPr/>
          <a:lstStyle/>
          <a:p>
            <a:pPr algn="ctr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256" y="5585432"/>
            <a:ext cx="11263488" cy="1245305"/>
          </a:xfrm>
        </p:spPr>
        <p:txBody>
          <a:bodyPr/>
          <a:lstStyle/>
          <a:p>
            <a:pPr algn="ctr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7</cp:revision>
  <dcterms:created xsi:type="dcterms:W3CDTF">2024-05-28T11:14:53Z</dcterms:created>
  <dcterms:modified xsi:type="dcterms:W3CDTF">2025-07-17T13:45:15Z</dcterms:modified>
</cp:coreProperties>
</file>