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4E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3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A7B85-4AFC-BD1C-0E16-C46CFADB1D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962" y="2273643"/>
            <a:ext cx="5877698" cy="871108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99C032-8172-D165-FF3F-B87A6954E9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962" y="3317833"/>
            <a:ext cx="5877698" cy="182257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1F5DFD-2C6F-1306-8058-6748A0644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CB567-F14A-02B8-D8A0-74BEFA670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9DB21-72EF-4C79-6800-4E1314E40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58892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C83C0-B938-3CE7-1297-37DAB9DD7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CB4DDF-BA71-50B0-8B01-3F4305A3B6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E9512D-B026-32F1-D910-347EB3523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846D4F-AA92-7B84-BF19-760E21BE5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DDFCD-AD0F-5F62-7056-654085CC1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05691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319940-0F90-A83A-56DF-F63D69D263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8B97F0-1E48-8D24-CD86-82F12EFDDE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CB721-D205-1B5C-5131-040CB0473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F5ACB-DB2C-321C-66E5-3FEBFEABA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6EF10D-D343-EAA3-C138-839FDC16D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30909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E45A6-4B46-31E5-D416-0D0D76750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D3E21-0CF1-1DC0-99B9-31FC763B7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77D61-FB4A-B8E0-6224-E204FFEAA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383B5-21DE-D899-141A-016350AD2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73BAFF-9379-0D5D-470E-278EC991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56163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0A234-9FEE-E704-92D2-F06267AC0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C1FBA7-7F7A-374E-8192-F03C3C0EBA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91446-E073-04F1-9F2F-09D9E043B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2CD0D-2D73-AE19-A5E0-923C248A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ED4997-F360-62F0-81D5-9F8FE56BC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535355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F751B-7C3F-622D-D8EA-21E13F9FC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DA170-4E60-C976-A6A3-A2E0A5285C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6E94A5-D175-ED85-DB1E-B88EA520CD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7EADE9-0A87-EA6E-6480-C0F55E5DF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E3CE52-A7CC-1443-45D0-6CF042C29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E3F1C1-6BA2-5D1C-9A7C-0E135462A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840373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D4861-745C-609E-943D-3E9C36D07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C5D63C-5833-7AEE-C8A0-E964C6EB06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1475FA-2E2C-593A-5A23-721083104B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25A6AF-5D53-36B1-2819-13866CB824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848B96-15F1-C99D-A982-BF0376200E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78E3FD-4D77-B28B-B65B-E521C9152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D05703-6820-E93C-D36F-7EBCD0248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FF8F15-29D2-974B-88DD-8B88D79CF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933820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C333F-889F-31F5-650D-8E520D9D3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E3A855-C6BB-F999-4A1E-DBECCB76E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A0FB69-79B8-882A-D676-FC099DA13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7C93FE-6B1F-CD27-4E68-4FB03FEE7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979827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F30DC3-C950-C807-937E-ABD1AA05C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08CD34-37D8-C402-74DD-FC2C2F063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96DCBC-F9B5-41F1-AEA8-E84A3DAEE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635254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EB8D3-ABCD-DB37-A163-BE210AD66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E3198F-257E-3546-2CCA-37474A4F1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778018-FE08-4C27-1881-8AE0F7775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8FF27D-37D8-91ED-994D-450FB225A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425F72-2225-1E37-640A-EE9EF0B8B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BD61CF-8C75-FA82-300B-299F42F40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260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1C7FA-93B8-EDA5-BF06-063083A04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2183A5-FEB9-3E62-040F-0264178D92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D407E7-ACA3-6A0F-8474-16AF0BC620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5058C4-528D-A5AF-2F54-F4F55AC78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C705D-47BB-33B0-5D85-976B9FB2D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0FD66E-44A6-70D9-6E47-4F68455D6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95475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DDA45C-E06D-CF59-015E-0700D5C53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2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10867C-672B-E803-A982-E7716D8C9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08670"/>
            <a:ext cx="10515600" cy="4768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B534D-7EE2-8C85-7315-6B3A787710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C56DA-32B0-66B9-6DC5-486E7E8D17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8D8BEA-9BB9-F9FD-7DEB-A9B9E9ED64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89834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B2B60-11DA-009E-C55E-5ACA38D6C8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635069-D909-DDFD-7A2C-6C0BC18A67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67279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E6765-07F5-5679-9160-E3E25597C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04D6F-64E5-8D67-0EBE-28746A8FA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70530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2</cp:revision>
  <dcterms:created xsi:type="dcterms:W3CDTF">2026-03-10T08:37:11Z</dcterms:created>
  <dcterms:modified xsi:type="dcterms:W3CDTF">2026-03-10T08:44:28Z</dcterms:modified>
</cp:coreProperties>
</file>