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A780"/>
    <a:srgbClr val="5DAC86"/>
    <a:srgbClr val="3D8E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26"/>
  </p:normalViewPr>
  <p:slideViewPr>
    <p:cSldViewPr snapToGrid="0">
      <p:cViewPr varScale="1">
        <p:scale>
          <a:sx n="103" d="100"/>
          <a:sy n="103" d="100"/>
        </p:scale>
        <p:origin x="208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DBA37-8D05-A80F-FD78-AAF483905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06096" y="2962139"/>
            <a:ext cx="6688428" cy="1732679"/>
          </a:xfrm>
        </p:spPr>
        <p:txBody>
          <a:bodyPr anchor="b"/>
          <a:lstStyle>
            <a:lvl1pPr algn="ctr">
              <a:defRPr sz="6000" b="1">
                <a:solidFill>
                  <a:srgbClr val="56A78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7DFE5B-EAD6-C855-4FD3-F87C711B93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6096" y="5009251"/>
            <a:ext cx="6688428" cy="120158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015ED-86B9-F6E4-B854-A7C094CDC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0106-D442-7948-B77C-6675A55A96BC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28132-FE3A-90A4-D760-80A6BDB03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C385B-1545-B375-0896-AC9E2830B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4C3D-2405-7A4D-9318-F0F8E89313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94805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BA200-014E-183B-DBD6-416EE69D6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7E059C-F922-8EB0-B831-64BB211F10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56EE9E-1F44-850C-641C-474E500EE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0106-D442-7948-B77C-6675A55A96BC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2C148-E4E8-8A8A-2285-2F45DD533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F90FB-A2DF-F094-D682-8683C6338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4C3D-2405-7A4D-9318-F0F8E89313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88294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A6FE20-03B2-19F5-E629-353C78562F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9271E1-B035-8796-9517-6B0B6BA6AD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7BFBD2-1540-CA51-A5EA-466B8FD34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0106-D442-7948-B77C-6675A55A96BC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159D62-4301-0C06-D3E0-A088E6A15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F19B48-0EF6-03E3-378E-8E0D542BE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4C3D-2405-7A4D-9318-F0F8E89313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264931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61DB8-D0C3-54CF-DCC4-08746E52F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765B2-2B5A-4C9D-8973-8A5CEB42F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5E292-24FB-2060-4C32-B671B6AEA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0106-D442-7948-B77C-6675A55A96BC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0F8AEB-3EE9-D305-0AA2-2B1DD2691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DFDCE-32CB-7C0A-63A0-E6B163E40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4C3D-2405-7A4D-9318-F0F8E89313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32836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39C8A-EC45-0721-AFF3-01E5F5013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E0796B-2DF0-CB0E-5BC6-543E6487A2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4CC307-F783-3F08-707A-AE76BED87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0106-D442-7948-B77C-6675A55A96BC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9BC09B-B7F5-EBF5-3FAB-61F43988C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5A537-038E-95F9-0702-3872DCD11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4C3D-2405-7A4D-9318-F0F8E89313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02901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9192F-632E-17C8-074C-1569A3679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9CBBD1-8342-3FEB-499D-88CDE404F7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DC65C6-230C-C004-2F58-EB3E623B71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0036E2-06F7-4A80-55E8-5E7822BBC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0106-D442-7948-B77C-6675A55A96BC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CA4E1A-DEFD-F298-1D60-5D6B92A51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F04AC5-4806-5602-78F4-432C6E5E6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4C3D-2405-7A4D-9318-F0F8E89313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2385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70CB4-93A8-47E7-9345-4D886A0A6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1949B9-9E44-E30D-84B0-8BD6F1BEFB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B2256E-589E-5C55-073D-924B533C19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D5D358-1914-CB67-079E-A483B1328E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1D58EC-9CBD-06E2-7B14-F66C4A9981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A90A56C-F89A-A6AF-A460-340D2F580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0106-D442-7948-B77C-6675A55A96BC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3586D0-DDBB-BD5B-45E3-15044DE37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181E72-C8A1-E437-123B-6BE6FF7C1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4C3D-2405-7A4D-9318-F0F8E89313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36764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27D62-4B5E-786F-CE90-30F4C1234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1B815C-D249-42FC-A427-FF38DE71D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0106-D442-7948-B77C-6675A55A96BC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F35520-F3A0-460C-5917-700B9D6EF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3BCE00-C532-0E79-5193-BBAF9CAF1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4C3D-2405-7A4D-9318-F0F8E89313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230941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DB09E7-7986-E6FB-CD1E-483FB847B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0106-D442-7948-B77C-6675A55A96BC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2899E7-6FB5-36A0-4B9B-A4A744FE4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80C417-932F-F8DC-5BB4-FC6C34CC9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4C3D-2405-7A4D-9318-F0F8E89313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15467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401E2-CCF5-1FAD-BDC5-73C1B8690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456565-97BC-9DFF-ECB7-D230FBF0BB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0E2A02-8E69-559D-F41D-689A2405A2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3BDF0D-37DB-A68A-9D57-325DB2DA1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0106-D442-7948-B77C-6675A55A96BC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80AE5A-924B-7796-253D-25CBD2E6C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530E7A-1E09-CD38-9437-60D2CE7D9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4C3D-2405-7A4D-9318-F0F8E89313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24908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9360D-89F4-172C-D43A-A7839760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65A672-8353-0AEF-EAFB-3791EFEBCE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BA2797-D2C9-056C-9613-1CA5736E61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1C9563-8534-FC48-A33E-8EE91F73D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0106-D442-7948-B77C-6675A55A96BC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56FD5A-F327-139B-597D-1E1187842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B8C009-CFF3-0E82-960F-BB3CD3E8C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4C3D-2405-7A4D-9318-F0F8E89313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66496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256554-7DC3-00D9-3A3C-2CB9F4EFC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F23CDE-AD40-C109-D7E7-858B029489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9B9FDA-4EA7-5D33-90E2-0FD798A82E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30106-D442-7948-B77C-6675A55A96BC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73536-C085-7290-BB69-F452A9364A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F18944-6A66-6A9D-061E-8F5C0F361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B4C3D-2405-7A4D-9318-F0F8E89313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4200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56A78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7DC12-B3EC-E5D9-929C-40C7A1E4F4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E7B1DD-81BB-812C-1BF6-B73B7A9568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5652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AA669-B2A0-1049-D0E2-689970830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66BF3-834E-8ECA-AF20-5C4387892F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7362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Microsoft Office User</dc:creator>
  <cp:lastModifiedBy>Microsoft Office User</cp:lastModifiedBy>
  <cp:revision>1</cp:revision>
  <dcterms:created xsi:type="dcterms:W3CDTF">2025-03-05T09:00:39Z</dcterms:created>
  <dcterms:modified xsi:type="dcterms:W3CDTF">2025-03-05T09:11:34Z</dcterms:modified>
</cp:coreProperties>
</file>