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744F"/>
    <a:srgbClr val="5A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5"/>
  </p:normalViewPr>
  <p:slideViewPr>
    <p:cSldViewPr snapToGrid="0">
      <p:cViewPr varScale="1">
        <p:scale>
          <a:sx n="103" d="100"/>
          <a:sy n="103" d="100"/>
        </p:scale>
        <p:origin x="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D31A-57FD-1294-22FC-50E84C575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4645" y="2601532"/>
            <a:ext cx="6521003" cy="2006981"/>
          </a:xfrm>
        </p:spPr>
        <p:txBody>
          <a:bodyPr anchor="b"/>
          <a:lstStyle>
            <a:lvl1pPr algn="ctr">
              <a:defRPr sz="6000" b="1">
                <a:solidFill>
                  <a:srgbClr val="23744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AED9D2-87DE-74FB-79B0-1C09F78D5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4645" y="4964541"/>
            <a:ext cx="6521003" cy="139180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7C08E-1581-F7A8-4301-B8BAD37D0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CBA1D-A24F-0A78-F249-3164343DB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DE2C6-7A60-36A8-3C4C-4651FF107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707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0A563-EE89-DDC3-F58E-7BD9DCB2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085033-E0BB-AA86-AC78-D104F4A2E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BA8E0-A112-128E-FA13-54BCA47D8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485E7-0A90-D927-D076-534876845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CBFCF-BCBD-2D77-9DB7-EAB2E59CC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247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9CFF8C-650D-D009-E609-F9CD73675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87B6C1-64F5-B8A4-C9C6-70F87DE6B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9963C-D859-079F-0E25-EFC94F28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DD30E-F00B-74F3-E863-1E34EC102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038BB-33A9-0017-580C-EE6FB9AB9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2482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C9AFA-6A18-C4AB-08D5-EBB42B482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D98C1-C320-F71B-B616-C40DD4B9E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35F8A-43CB-B0E2-3C4F-D743992C5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4CCA9-EFD6-C16E-361B-704C8D86B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FA003-D3F9-B1EA-E380-2B91ED9F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9893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343A2-EFEB-77BD-EEC9-BBA866774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EB867-77C8-CF68-C972-A2861F042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D4FA6-B292-EE6D-C4B7-F4C65A15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57905-50B3-CD45-3701-01E9E4639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64D26-B5A6-DE9C-36A9-67E19B0B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07350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C4019-A46A-B742-18DC-1AF22E96D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91766-FA9D-DE76-C24A-6EC83D54D7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280DCC-E6F9-CF9F-D5F7-C7BB05D32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D95DBF-7E37-4850-DA7C-5978AFE8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76059B-E16F-384D-12FE-C32342D5A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D2D24-5A4D-27C6-FE5E-215F25B5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2382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8816F-7BCF-FD9F-FD49-B40D64FFE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EBF095-F163-5A53-913D-2A7D10971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4A1690-B8B5-5B19-28C7-C2F985DD5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768A1A-09C8-FCA1-99EB-B2C8FD1E7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A0EF87-BABD-49C9-252E-1DF2691C9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2A1134-96C1-B6B0-B01B-57E467673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24C7B2-AE86-8B83-CAA1-B8D706B62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4211F-79DB-5C83-847C-0EC7CBCF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1894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C1665-4B83-D4F2-F962-D02EB25F0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56631-83CA-F3EE-A941-7D55F977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E9275A-412D-ACD5-F254-3A4B40FF1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C9173-4847-CAA2-E2FA-6BC0901A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96569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C7987F-B810-580B-BFC9-87D3DD9F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8F54FC-F55C-ED3F-9BC6-BD0B203D5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65A11-BA9C-1C07-77AD-F7B8F639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1247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35AB3-D7A7-663C-EC21-F832254DD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3014F-4D49-CADB-055B-8CEEF6731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C6FA9B-A5C8-1882-E4A4-C18F14484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377EF-FECB-4BE1-6C67-88C240B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C21B9-5D34-BCFE-AF63-E9EA94D92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000CD-ED9C-9E5D-DB19-122F25F2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9427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D9FD-70BB-69D8-595B-F5AC0AFE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6ED2E9-CCA4-64B0-FB24-1E736E180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72454-E9B8-DE47-7D99-D84020CF2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97E7E-027B-795B-DA47-ACEF290F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8D402-A8FD-AB7E-8584-FA7A0F47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39759-9634-39AF-8687-38FB3EDC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4042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20B1F9-DDB2-CAE1-4B16-E7D6748E8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A725D-2B29-E6DC-A2E2-CDFCB480F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58665-C10E-E75A-5BA5-DA4E713D9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FE7B-C0E1-6146-BB38-D2791A02819D}" type="datetimeFigureOut">
              <a:rPr lang="en-EG" smtClean="0"/>
              <a:t>05/03/2025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F1C13-8338-1F2D-1AEA-67295022D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FFEAB-FB3D-BF2B-86E8-8985EEEE8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B673C-B5A1-4D44-830C-C028B60FAB2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0385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3744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91E9FA-7E8D-ED80-32DB-E3A98C3C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BFD211-F874-E65F-4973-DB61CE9FA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94402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2025-03-05T09:11:39Z</dcterms:created>
  <dcterms:modified xsi:type="dcterms:W3CDTF">2025-03-05T09:13:37Z</dcterms:modified>
</cp:coreProperties>
</file>