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25"/>
    <p:restoredTop sz="94694"/>
  </p:normalViewPr>
  <p:slideViewPr>
    <p:cSldViewPr snapToGrid="0">
      <p:cViewPr varScale="1">
        <p:scale>
          <a:sx n="98" d="100"/>
          <a:sy n="98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D9036-9161-3286-1A36-5A5B6C460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1" y="2644346"/>
            <a:ext cx="5441092" cy="902043"/>
          </a:xfrm>
        </p:spPr>
        <p:txBody>
          <a:bodyPr anchor="b">
            <a:normAutofit/>
          </a:bodyPr>
          <a:lstStyle>
            <a:lvl1pPr algn="ctr">
              <a:defRPr sz="5400" b="0">
                <a:solidFill>
                  <a:schemeClr val="bg1"/>
                </a:solidFill>
                <a:latin typeface="+mn-lt"/>
                <a:ea typeface="Krungthep" panose="02000400000000000000" pitchFamily="2" charset="-34"/>
                <a:cs typeface="Krungthep" panose="02000400000000000000" pitchFamily="2" charset="-34"/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8963C4-B3C5-EE18-ACFB-5E9337D69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719384"/>
            <a:ext cx="5441093" cy="239103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32E5C-C9EB-A0E0-EB4C-AA6FCE55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996FA-D335-3ECA-64B1-18AC0F237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A40D6-33EE-997B-AD19-907C1F94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3199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A08D6-A158-692E-D8C0-7EE2B7380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C7E45E-1DD1-EBCF-3DD0-058EE711E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C5EB1-F7BC-0D8C-B20C-3C5DA4EE6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A627A-D6AE-8C5F-75A4-DC03E562F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D1D78-14E4-54B5-6251-B74A1BD85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630871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3B896D-2C22-87ED-231B-A9468C3E56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B3C43B-E289-84DA-8B47-753B39BAB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65323-078D-CAC7-B381-F3A63A426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A9A63-775B-93C0-CE9A-5F6D84C56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28A8D-F77C-EB61-03F8-DDA3BB0DF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98024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DF5F3-A5F9-4E4F-61DD-D204EAA39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B476B-C3FC-E3A8-6F07-D9721BB2B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BF6FC-C0FD-F0AC-CC8D-F06B22CE1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2CF01-AF35-C6DB-3252-5619F7057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5A0E85-D376-D013-A547-A373D692E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5049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673F6-1F3F-F1FE-FA0B-C2236E260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55D15-6FA0-C84E-B9CE-E454B27DE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0FEC0-C3FF-2C04-F8E9-3D74B5A1E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C618D-59DC-2B5F-20E5-4345F92E0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3D215-2FE2-385D-AFA6-9BEBAABDD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3490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D81D6-9536-C0F5-F7E2-A48645500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78BB4-303E-8F36-D78E-AC36A5EEAC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9185AB-C588-F64C-5151-4422CF62F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89F27C-6E4E-F650-AA63-F0586D87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D8DFA-0EC5-AB55-279F-3E5C5DB34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4F871-F8B1-434A-5F12-1C0188B8F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9838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9A2F0-AA34-8CEE-01B6-BB490879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E1B0C-C530-283B-7B1D-56BE2612B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E26C32-65C2-4BAA-33F6-24A0133EB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303F2B-7230-C492-B7B3-07EB6287F9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F9F7F-1F70-2C2F-DB64-B278A92E24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BA7035-AF96-6EAF-4231-233171E5F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EFEC10-79B0-35A5-100C-C6FA46DDF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82CBB4-5F9B-A888-81F8-56F68CD5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94321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4129B-239D-55B6-1ACB-49846AA1F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828D56-9498-EC0E-0538-878CA6693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293E2A-0F93-DDF6-6A00-29F9A472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ACB66-CA9D-FA54-C7A9-39FBCFA0F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0240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15BFF6-6059-DC45-4132-FABFDCFE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64ADD6-2411-883B-66EC-1F49533FD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9521C-E940-6807-36F2-7D942948E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71819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E7288-505B-0A0F-8A94-86CD8CFF8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2A260-AB15-5AD6-AB30-CB153D333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24AB0-282D-CDF5-D7F8-AA398FB6B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E58006-C67F-935B-D5ED-E5C2B4084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5057AB-6BE0-4938-D123-CC4722D00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49C99-01BC-2E75-8033-3428AF653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5802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48CC1-4E0E-FAA1-0F67-2FC9A50D6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33472-0A15-2BFF-0BDB-BC342F06E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8C11A-3724-5263-3ADD-479C39C3E8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80EB3F-FEE6-A54F-A3A3-1331C9F68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FF8482-6AF3-5B2D-18DC-03D53D20F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38641E-CEF3-9DD7-9A94-1332D1352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28160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4D528-1634-097F-0795-5165D9EDD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78A6C-C8C1-070C-7349-5901FEECE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46886"/>
            <a:ext cx="10515600" cy="4830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D6045-BAE7-524E-D634-7AE0749EE5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7F010-4AD2-E1BD-EAD0-7827645E9F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1A9F5-1169-09E7-8C8B-1552479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53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04F74-F638-1850-41D8-CA611624B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F13222-7EB3-E2E4-1B92-78394C8C97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9559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D5A78-2D13-660E-F072-5E286BDE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64D51-01AB-CA05-9B76-1DA1DB41E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522879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2</cp:revision>
  <dcterms:created xsi:type="dcterms:W3CDTF">2026-03-04T10:04:35Z</dcterms:created>
  <dcterms:modified xsi:type="dcterms:W3CDTF">2026-03-04T10:10:01Z</dcterms:modified>
</cp:coreProperties>
</file>