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E81"/>
    <a:srgbClr val="442B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2C1CD-2B0D-8C58-DB11-9B0F6F07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1319" y="2249487"/>
            <a:ext cx="5506995" cy="1006475"/>
          </a:xfrm>
        </p:spPr>
        <p:txBody>
          <a:bodyPr anchor="b"/>
          <a:lstStyle>
            <a:lvl1pPr algn="ctr">
              <a:defRPr sz="6000" b="1">
                <a:solidFill>
                  <a:srgbClr val="203E8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4FF932-8C12-B2AA-4D78-E088E4E0E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973" y="3429000"/>
            <a:ext cx="6176319" cy="549876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442B7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2EA669-5094-0830-D5FB-9411C7482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3D163-3293-80EC-26D3-6E166FA40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10BFF4-3723-6411-8005-18D1D5E8E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143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64BA4-1025-71E1-2D9E-02356E421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215BF5-E44D-24FC-74F4-2545F02581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2FF9D-D056-6539-F3E4-EAA209927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E876FE-C021-A3FC-C3D9-A7D476478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1DD2A-60BB-D819-1724-C319EE4A9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111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E97028-7A37-D627-8359-4D5D932FFA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637D09-56BE-3CA7-0BAA-08ADD82262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F6BA6-A9D1-638D-C6EC-11C605AB4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9EE81-443A-B7C8-341B-7F3E777B0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659E3-264D-A188-FE03-55AFFCF74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273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F452-5D70-A0CA-9A13-1D47FEAE1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91425-73BB-3A1B-A813-108C7F2C86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06919-7050-1EBC-9167-C78C4036B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209086-CB4D-82E7-799A-B1913973E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3C1616-416B-C1FD-7B6F-A73BF690A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968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AFCC5-F165-D560-33C1-FDD0D7A6A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D74140-857B-8866-D841-D91DA9E32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1C088-2E02-499C-659B-0739D1CB0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F42538-FDCF-39F7-7067-80C7A4140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A3A65E-D98B-8EAD-8B8F-7AE3BC0CC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1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81221-A56E-53AF-6782-A14514C3D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C5D28-39D2-D487-286F-99C9566C0B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2F8B6-CF49-A8BE-E34B-33B143521F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B3D9C4-2DA8-59AE-C1A1-2EF3B3FD0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822FCD-9934-3FE4-3692-957CD0266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0EC839-B053-D551-B412-DC09AB6B8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67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18B3D-1774-94A3-417B-178D3C103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36CE3-6BFC-0A03-854A-ECE749BA0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3A2AD-02A4-E193-18EB-86BF9580A7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AE0931-78DC-7700-3E6D-AAC4A151E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6D4636-D6A3-F714-8E38-E721927C28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86696B-6136-23F8-250F-E348DAFF9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975411-75FE-702B-B00E-B13FC77CF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93DE0E-F787-E64D-904E-3BFC0F824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106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26509-91F7-A4B4-6D70-7DB7A03BD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D8F515-C090-F8D5-EBA3-491FFD69C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BB2E60-6F78-B08B-CAD4-ECEB29128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83644F-F2BB-E6D3-3A2A-470C0EF71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940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173E91-5928-F4EB-900A-7A43017FB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A01CAB-0523-4E34-9A86-3C6D522CC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22C30E-101C-8DB4-D9CD-D705640A5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855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D9AAA-E94C-E258-B95D-50C19C4BE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F8C699-0D2F-E7FA-971F-2720268B2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7A1DC2-BDEB-E0FC-6911-2049BB012E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E3E244-C807-9D7F-8304-12F36E577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009DE0-4836-A587-A418-3DA079424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062CDF-6D8E-3095-4753-5B502D613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498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5591B-9932-3503-FCBB-5B0596B27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59A285-4D47-048A-9788-9A6CA7FDDC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002697-F07C-8F1B-1DF9-605BE041B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609630-B1BA-6FD9-EE2A-0A9FD1E8A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B9823C-45AC-2F6A-50EB-4A0C3ECF0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D39543-DE40-1938-EDFC-C387EA2AF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68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D2ECE7-E28C-BF01-CE52-D949455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C97B54-2790-D013-76B5-06FC16025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42292-E109-E858-DF12-433A8073EE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446F2-6D2A-204B-A001-083AA4939B4A}" type="datetimeFigureOut">
              <a:rPr lang="en-US" smtClean="0"/>
              <a:t>7/20/26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DF10A-CDA4-09DA-D515-DFCEA9B265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A70EA4-B6C1-637D-FCF8-180009E29B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51594-ED49-C142-84DB-256BDF35F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01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442B7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03E8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03E8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03E8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03E8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03E8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2FCB8-9E7D-75BC-4164-2A6D3C77A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C5A4AD-DC54-FA1E-1187-EADA5A720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382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D705E-923A-20B6-86A5-8C7630013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97719-EC85-E6DC-6543-B5D4B893A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696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2026-07-20T13:13:32Z</dcterms:created>
  <dcterms:modified xsi:type="dcterms:W3CDTF">2026-07-20T13:15:20Z</dcterms:modified>
</cp:coreProperties>
</file>