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0C9E6-4345-EADE-415E-83BC783FD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4313" y="2249487"/>
            <a:ext cx="4988011" cy="1006475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3BD551-EBB5-0A8F-A307-09CC67145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616" y="3429000"/>
            <a:ext cx="6507892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98D4A-A981-1383-0034-66907E8B2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C4990-5F98-55E4-80D1-AD5D12B26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1C583-9126-1F80-CDF9-AB78CFCD2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43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4D5E3-0E7F-C42D-668E-8FF7AAFDC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B2919A-F875-75C6-A414-78895F4F54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96FD9-9C0B-3811-475B-22A30B8BF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43C63-0CCF-F4C3-FD01-93261798B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3A92D3-828B-5F22-18FC-32CC40800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64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1235F3-667C-B999-091C-B7A8BF4457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FD7EEC-D901-B7CB-E96E-8D0A02ACEF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F3EB1A-4E23-6238-EE40-1CD1C68C5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E04429-5653-CC20-985A-FE6358A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6E229-1836-2449-0932-512C13EA5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5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68925-5B3A-200E-47F7-77DDBDB15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0E030-D68F-7529-DCA4-5E9673FC2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FC63C-D0B5-CB6F-A1AD-1DF0BE39C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0EAC83-BF5C-F687-CA8C-895EEAD78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2CB81-79F8-469F-41DD-2B8F9EC06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01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596AA-0486-9834-FA4D-3AF67A542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DCFF2-493F-CD26-B8E1-8666D0EC4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F44A1-30CD-4EAC-F447-37A61BD34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C6C4D-EEB4-458F-472C-3D67621A9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A0A56-56ED-657B-D534-1FF55E659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28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7FE24-0CCD-D64A-CD1E-22B5B3E63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01A12-0659-F9D5-ED06-0E5560874A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F8E569-98B8-B94F-56BB-38DD34C43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2B3C1-DB35-52B0-038C-F13CA9CE4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16D964-D584-0AFE-7393-CC60BE2B9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4E95C3-A5D3-9B07-6F83-C896647A4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13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68F32-7B9A-AC87-2288-B6374800F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47B0F2-423C-62E4-976A-C2375B977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B794CC-76D6-FF30-4BCE-AC46F20D6B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EE91C5-9FEC-57BA-2F84-3CE19B250C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0A3E12-2D18-81CD-8953-3BAA322F0A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322016-537C-6874-A8A2-8ABEBE77E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694A8D-FD97-213A-098B-F01666E3C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2477D0-236F-F4FC-11BD-E2A160CBA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641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C8FE6-F0D6-0710-1BD9-9B7F701EA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16C93D-EF25-47F1-2C6B-766180DD5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89A40A-0F90-2766-6F99-ED74DB24D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D61D1-9C07-0A35-964E-F5D5FE48C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877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C6DADD-E1B4-6534-94C0-51FE552CE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8D751B-E139-F0FF-5F16-06FE6942A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3C5A96-3136-4185-943D-F6885E961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751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B2435-A49A-C6E6-5B7B-4680CD72C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D1B1C-08A9-8E54-E9D0-4A5CD2E59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FAA32E-3065-C10E-85B2-E9F12BE997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EC6BBA-73FE-0881-E3BC-5BA0F1C2F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9C675-8A31-AB90-111C-09B1C1619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B8F1FC-780D-5545-406D-13BDF0FBF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38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DBF6E-1E31-989A-2CFF-84DB5E8F2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0564F4-288D-FE9C-B73A-D496169AFE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5E47AD-1BF9-B512-03DB-7303E44C2B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E538DA-2373-8BFF-2073-221FCB0D0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E8587-2942-F00D-E3B3-F7F1772B5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930A5D-9145-FEDF-2574-540803148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84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EB5C0B-270A-DD24-784C-308853438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E7B8B7-B70D-FF78-FEC7-DDF30042D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272E6-B1DE-A326-3C3B-672EEB5B24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26E98-627E-A848-B0FE-AD6C4B6C586E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D8C93-BCEE-A46E-D164-02E35CF5D2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D0D23-1C99-B58C-8B26-A03F6574FA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060EF-C448-474B-A644-73D5C3FC7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4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22F80-0E57-AD1E-BD54-33B2506E58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481ED-9D61-A7EE-8937-10E5CB1851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9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CBD2C-19AD-BF02-0073-1A04E3C9C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C841C-6B95-27C7-06AE-EBAC14827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38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2026-07-20T13:12:08Z</dcterms:created>
  <dcterms:modified xsi:type="dcterms:W3CDTF">2026-07-20T13:13:27Z</dcterms:modified>
</cp:coreProperties>
</file>