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0"/>
    <p:restoredTop sz="94626"/>
  </p:normalViewPr>
  <p:slideViewPr>
    <p:cSldViewPr snapToGrid="0">
      <p:cViewPr varScale="1">
        <p:scale>
          <a:sx n="105" d="100"/>
          <a:sy n="105" d="100"/>
        </p:scale>
        <p:origin x="22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13/08/2024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3</cp:revision>
  <dcterms:created xsi:type="dcterms:W3CDTF">2024-05-28T11:14:53Z</dcterms:created>
  <dcterms:modified xsi:type="dcterms:W3CDTF">2024-08-13T09:47:53Z</dcterms:modified>
</cp:coreProperties>
</file>