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9EF3C-922C-B3C1-BDDE-6A37A1D44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8226" y="2843212"/>
            <a:ext cx="7005638" cy="1734739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99111-F9FF-C98B-6204-E3B87799A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8226" y="4755356"/>
            <a:ext cx="7005638" cy="1246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C0CFE-23A1-6D6D-7233-894375F6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FF3E-5D76-42B5-C8D7-285B81B9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5D140-F1EB-4787-317E-2BAC808CD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042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CB401-110B-5A7A-0C3F-5DC3E4A9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567167-02DB-43A0-E63E-9900E6DB4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2F902-2E22-4F3A-4851-F27EE776A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9F3E3-FA0C-0164-1FDE-0FB778370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C825C-CB1D-ED96-AAB3-FCBD0CE02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9241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CA201-7BAB-4807-2DAB-62583F3766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381611-2626-DD60-D029-04E4E0170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35EBD-59B6-292D-391F-09F217E4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2DCE5-91F2-FD83-A061-CC03BF3D4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A2B48-751D-2DD3-262C-C22F4F5E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3483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FD53-967D-B312-853D-84EA7A794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58D0F-B862-3EDD-F39C-B512F7085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9A590-8A4A-4BD9-FF4A-B7051818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B09EB-546F-0F98-F230-43161F7BB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A2934-4FEB-93B5-BE6B-9E42F280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4333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FA1B-1B2E-C85B-76B2-E9FF741A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62F48-449F-350B-C027-812DBAE85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8E80A-9717-2F4A-60F1-B13C58602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7430E-7F4F-E08C-69D7-F0BA0A763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86294-81E0-5995-E3FE-0E3D980B0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0112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6462E-8CA9-42C1-8E56-EA9D413C5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21490-0FEE-AAC2-1498-F569823DC9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CD322-5532-309F-391C-3D4E25B2D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15D15-6C2A-7F92-54D5-7BBC86AF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F4AE8-09FC-6E33-758E-B89BDA9A6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E5C4-0BD0-52BB-870B-AB74BC92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81532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79596-9091-6BA4-5CEC-28A9D2B9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CD736-B963-CD65-D5A0-103D7E3E3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BD6BC-4902-83EF-7C54-ACA1A0E66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DE27C2-C48D-C193-FFBB-D358766911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7BB107-7997-F9F6-4FAD-B22FC43BAD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B79B60-1501-B4AC-38AC-9C0C9B58F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E43EB9-1D3B-FA1A-702D-01121EC2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97498-E2DD-BF06-E664-2B2F0FFC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751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0C239-823A-D992-5E03-91E2174B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D41962-EA35-C753-3D03-11AE9AF1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7C042C-F87C-79AE-7770-04F45C72C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E7E75-123C-CF49-CE6A-28F572A8A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3357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BCA9EB-54E4-34DA-791F-1D6C9DD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005C0A-D6E1-ADD3-B5D7-323A81A05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612CB-EA10-B421-A9A5-68ECDF7F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546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27300-8392-21B1-1797-D4814A05C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2AD67-D837-5DDD-864B-5A2656241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B44E13-6A8B-2492-82AD-1DFCFA867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B1C3C-3595-4D54-970C-B1CB0B895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2FB2F-A49A-65A4-220C-A1DB444F0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6AA4F-F164-394B-02E1-9E0E85BE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756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A4B7B-7E33-5DFF-F091-F5DBFB950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DF2FB0-116A-AAAA-6ABE-93CFFB866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77224-2668-BE6C-B3AC-D4E15486CD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937E33-5A77-8AFC-8D2C-A294864B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BB2D0-24AD-250B-7DF5-766D213CC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4A5B1-7B9A-E1DC-7D8D-C4D5217B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8685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8D6887-03F4-047B-3DE5-EAB67FD11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1D39EA-F605-90A8-51B4-82BE3C5DF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4B320-018D-4FB6-9B09-90D6537689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CD90F-6B40-4F45-8E41-E4A1E8F43934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B7E6E-EB9B-5B6F-C299-CB3D187AFE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77C8F-285D-2338-B7FB-70E7ACDF1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5978E-3512-6D4F-8FB8-792011F0DA2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9287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1557-043E-E3F8-7EC1-0766E2B006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C2426-B28D-114F-66C3-74E3A074FF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2392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B6806-A4E6-C8F7-B47E-C6C532C6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CB08E-1F48-9167-CFAA-672E8EFC1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147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B4608-B8D4-5F93-813E-50CFD1162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76E70-3938-E737-5505-850AFB86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33739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2024-12-24T09:38:48Z</dcterms:created>
  <dcterms:modified xsi:type="dcterms:W3CDTF">2024-12-24T09:43:06Z</dcterms:modified>
</cp:coreProperties>
</file>