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5472"/>
    <a:srgbClr val="B52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07"/>
  </p:normalViewPr>
  <p:slideViewPr>
    <p:cSldViewPr snapToGrid="0">
      <p:cViewPr varScale="1">
        <p:scale>
          <a:sx n="95" d="100"/>
          <a:sy n="95" d="100"/>
        </p:scale>
        <p:origin x="20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A562-7748-E211-809E-CD850CC91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3900" y="2028031"/>
            <a:ext cx="7167563" cy="2387600"/>
          </a:xfrm>
        </p:spPr>
        <p:txBody>
          <a:bodyPr anchor="b">
            <a:normAutofit/>
          </a:bodyPr>
          <a:lstStyle>
            <a:lvl1pPr algn="l">
              <a:defRPr sz="4400" b="1">
                <a:solidFill>
                  <a:srgbClr val="20547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CD4D32-5BCC-4953-37CC-F6C1FFF190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850" y="4843463"/>
            <a:ext cx="7167563" cy="1227930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B5202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17F15-84EE-E8EA-8D32-E51702889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626A7-0AC6-80FD-3889-EEA12E75E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8492F-3CCE-1B13-5908-1B89386AC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1364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BDE3-7F75-D269-AA7E-9ED4D4797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EED945-468B-FF0A-DC15-940B8CBD2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01ED55-C88A-706C-18AE-0A8248EB7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A4B33-AF85-57E9-F0F1-9B98ABAFD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88771-4030-A69E-8EBA-51CE796C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1378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24442B-1B5A-E4F2-4B42-8F316ECB87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FB0D84-C5AE-F14D-555F-F13EF88A9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8CCB6-D5A3-993F-BF93-7D724DF37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B054C-D7BE-18D0-EC1A-6323554BA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6151F-7653-5094-6F33-0D528ADDE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2511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569A1-823C-EC4C-2EFB-694075B2E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6FAAA-89FF-7706-34BD-751AF3A6A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3E711-6834-3968-CB9C-863A8C215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218F9-ACA2-921E-61F5-74FE35D6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303A3-AB0A-AEC2-34F7-55E6E53D8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067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66249-2C6B-AF09-37ED-F5C14F630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23196A-4B71-E12C-6800-41F8C32F9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70DC0-FF28-A4A0-8C84-B95043D82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0ACB1-62FA-5257-5498-63016564A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82B57-B261-78C1-1C6E-165FDA81D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71850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11BA8-F14A-9437-6752-C1B0B35CB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5CDA8-E211-418D-FF82-7437CEF87E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40C60-28BE-852C-9684-F658E7C22C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AF5FA-2DF7-930E-53A6-E3C434C1B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16143F-F7E7-BFD3-00A7-F881A79BA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A3CB1-0EC8-CCD9-AC4C-90BA05C60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78663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8C23F-85C6-864A-27A1-3EC2E38E4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4382FB-C6FA-BAFF-1607-F4B4E83EC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FA8B23-C908-3D85-5434-9AB2A38A43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C5994F-F7AD-784A-AFB1-0471BF9B17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80A73F-3CE1-99F3-EAFA-2741B31043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7F142A-9874-1DE5-51E7-58BDAA97F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F144B1-26E0-0556-AADE-106A779E2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81CE97-34ED-DEC0-12DA-CF3846026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33525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244DC-2FA6-7D14-0664-8139A05A3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AAB6F6-6028-E460-6755-3610F0958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F5A6C3-3D0C-9C26-742D-4C350F8DE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AE2943-095E-C982-C141-B2281BD43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434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8A7566-366E-F08D-DEBB-74524234E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320563-630E-6DBC-FC49-F112A16AF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E99EE4-B0F4-B7B3-8C42-9B61ADA28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0116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14596-00D8-93B9-44E1-2E8BEC42D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05C55-E058-A9F5-38E7-84858AB1C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338FEB-69DB-0562-8865-02DBEA5D8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89642-1F83-CA2F-4CD3-9124ABFD5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542908-8FA5-D618-54C4-8ADB7E200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0F157-7E1B-362C-B438-91CEC3D0A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75022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84D9D-5964-4412-4487-B689F556D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8C9F82-5514-00EB-9FDE-CA716D6CC9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17564-D62C-B24A-DCD0-D0EAF1B972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971D62-D2A4-BDD4-9C4C-86581A7E5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A85F55-46E9-6794-3080-C91F067DD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AB05C9-D54E-36CA-4B98-57C6071CC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94177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4B769C-0CE8-9B28-6C24-91C84AC66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648B1-4957-86A4-8405-46D077E5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149B1-C8AA-B5E0-C6F7-6B02635F21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0C7C9-5414-AC4A-84D8-505C5D0A6563}" type="datetimeFigureOut">
              <a:rPr lang="en-EG" smtClean="0"/>
              <a:t>30/12/2024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45BF4-E14E-A921-C3FC-34B631FB8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43DA8-BE17-0997-5F0A-86D9441C5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5ADB0-7FBE-5945-9276-9B3E3A09A8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9311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547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4EB7B-0B9B-C129-497C-23B9D3C75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1F110-E968-4D21-16A4-F76D7C9DB0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75039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96330-179F-7BBB-6BF7-7691ACF4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4ED74-1456-5F5C-303F-FCEA8C4C5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5860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2024-12-30T13:49:58Z</dcterms:created>
  <dcterms:modified xsi:type="dcterms:W3CDTF">2024-12-30T13:54:48Z</dcterms:modified>
</cp:coreProperties>
</file>