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5472"/>
    <a:srgbClr val="113D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6058"/>
  </p:normalViewPr>
  <p:slideViewPr>
    <p:cSldViewPr snapToGrid="0">
      <p:cViewPr varScale="1">
        <p:scale>
          <a:sx n="95" d="100"/>
          <a:sy n="95" d="100"/>
        </p:scale>
        <p:origin x="200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09F7C-289B-5C3F-4967-C89F20577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0524" y="2743200"/>
            <a:ext cx="7496176" cy="1552576"/>
          </a:xfrm>
        </p:spPr>
        <p:txBody>
          <a:bodyPr anchor="b">
            <a:normAutofit/>
          </a:bodyPr>
          <a:lstStyle>
            <a:lvl1pPr algn="l">
              <a:defRPr sz="4800" b="1">
                <a:solidFill>
                  <a:srgbClr val="205472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A70B09-1020-4CF9-FA92-5D95C33BF9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3862" y="4430713"/>
            <a:ext cx="7462838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113D5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5B430-6943-9222-57EC-2E5E4D22B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44ED-F2DF-C24F-97CA-AC98F93F25D8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FDC96-AF50-25AB-9E91-27ECD4D15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350E32-B315-1A74-5613-E6B06727A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00EE-3D2A-BC4C-A454-7A13C910B9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06497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DAE4A-52CE-942F-CBB9-1EC31BC04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6855ED-ED48-082C-6737-3ED02D44F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C2524-9E6A-FAD5-17C5-2FA9E38C4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44ED-F2DF-C24F-97CA-AC98F93F25D8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86A219-1304-F893-3EDE-CF75D0695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57337-17E2-10F2-F415-755E61F1E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00EE-3D2A-BC4C-A454-7A13C910B9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20559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32B89F-C01E-E761-7FE5-DF690F6D7E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AD53A1-6748-F614-4D40-73FF2B8168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EA28D2-CFB8-5F1C-79C5-5430E6B5A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44ED-F2DF-C24F-97CA-AC98F93F25D8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5FB0D6-51C0-DE72-6EFF-BDE9E4E8C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67E3E-7D22-BB29-8EC3-36D19DA2A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00EE-3D2A-BC4C-A454-7A13C910B9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81530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815D6-D124-2374-6A07-1B4363DBA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8EAF1-C92A-1C95-7C92-65C8055699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2DDDF-E6A8-4932-79D7-8030BCEAE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44ED-F2DF-C24F-97CA-AC98F93F25D8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8F8FBC-3961-CC7F-24A8-C5C8C6DDB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19CF65-3E39-3BB3-5A19-11D191DDA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00EE-3D2A-BC4C-A454-7A13C910B9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90754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B6362-2AF9-914C-2720-F4C6CB0D7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88DC30-5000-0CBE-9425-94C872C2C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0A6F8-A907-2F3B-733F-66033DD0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44ED-F2DF-C24F-97CA-AC98F93F25D8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89F01-0328-6879-3711-38DC8E3BC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70669-1CCC-F369-BD7C-BBEC2E27B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00EE-3D2A-BC4C-A454-7A13C910B9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41885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A6859-4C78-D03A-EC49-54153450B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40686-95A6-6157-E9B6-9A9491BE35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204175-990B-95C4-1838-1ED6520863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8729DD-416F-1E0A-CC6D-CAE3EC91E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44ED-F2DF-C24F-97CA-AC98F93F25D8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57BBBA-B9BA-39A9-08AE-7E314D877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BBAAA5-D7F6-7E60-9CB1-170639C90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00EE-3D2A-BC4C-A454-7A13C910B9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0876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5025B-62ED-B1FC-67F6-A8EECCB93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476012-B9BE-2401-B939-B2F819B2D9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889B0E-A26D-A88B-6671-2539321395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95E8B9-D5E2-2EEA-D6F9-12D5EB9D32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503D6D-DFA0-A729-54DA-CFC0199970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70E395-5FDB-1F82-C02B-BD2927F70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44ED-F2DF-C24F-97CA-AC98F93F25D8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0EEA9F-48EA-8F43-D7A6-E785B73C4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606C9A-45FE-E713-3CA3-18B1F46C1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00EE-3D2A-BC4C-A454-7A13C910B9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919039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68E8B-BEB4-8438-03C6-B58D46207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D2B498-1578-1979-258A-E729721C1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44ED-F2DF-C24F-97CA-AC98F93F25D8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A64506-72B6-B069-F610-220E7724C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E4E1FD-BF29-5F58-E889-D15F2BE80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00EE-3D2A-BC4C-A454-7A13C910B9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23034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D77187-89C6-7159-EC4D-DC86881D4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44ED-F2DF-C24F-97CA-AC98F93F25D8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50FB69-E48A-70DC-4078-508E34644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6EDC2E-FA59-9CFC-FABA-610DE59C6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00EE-3D2A-BC4C-A454-7A13C910B9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891275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F3859-2B80-4161-6EDA-0D6E59A09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79E81-0722-B11C-D295-2E5FEFECA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51F34E-8047-51B6-4FA7-D2AE3B53C7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453862-3248-D850-1DC9-BB5FF57DC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44ED-F2DF-C24F-97CA-AC98F93F25D8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2AFDF0-AE4A-EBF2-3A92-81B9533BF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F52096-8570-4A3B-16E5-6884CD8F1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00EE-3D2A-BC4C-A454-7A13C910B9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17055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6CAE3-3C8D-B6C7-BD98-5BCCCC7E8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A5662B-05DE-F84C-B6FE-004E114C25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335AF9-1B05-6635-3FD3-FF98F4884F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680870-6014-2624-7A4E-1DFC2484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44ED-F2DF-C24F-97CA-AC98F93F25D8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0555E0-C7DA-1BBD-6EB5-12852A9E5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F56DF8-098C-49C9-329A-D185F7B7A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00EE-3D2A-BC4C-A454-7A13C910B9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1344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CCFAE3-1344-B407-7C58-1EF9B2D4E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04A36A-F2A1-73B1-681F-5619F6D785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7FB56-07C9-64D6-19A3-ED8B0A22AF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244ED-F2DF-C24F-97CA-AC98F93F25D8}" type="datetimeFigureOut">
              <a:rPr lang="en-EG" smtClean="0"/>
              <a:t>24/12/2024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F1D8DB-D233-E10F-513E-9D502F919A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8F6669-F6BC-9EAC-F15E-A3B7A39E0F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00EE-3D2A-BC4C-A454-7A13C910B98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96865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205472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0547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0547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0547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0547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0547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FBE0A-4DF2-89CE-C866-D226F46577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650A7E-F7DE-063B-642B-635F2224B9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63808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51FE8-09A0-28AB-1898-604E90D31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67331-8A86-9F72-7127-2CE711D4C7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93275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60A8E-2531-A9BE-4B66-B5B18B7CB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7F77A-2E8B-C8C1-36EF-1AD4637C80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19404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2024-12-24T09:43:36Z</dcterms:created>
  <dcterms:modified xsi:type="dcterms:W3CDTF">2024-12-24T09:46:21Z</dcterms:modified>
</cp:coreProperties>
</file>