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35"/>
  </p:normalViewPr>
  <p:slideViewPr>
    <p:cSldViewPr snapToGrid="0">
      <p:cViewPr varScale="1">
        <p:scale>
          <a:sx n="95" d="100"/>
          <a:sy n="95" d="100"/>
        </p:scale>
        <p:origin x="20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56E79-F131-AE6D-C305-DEEB20B70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6300" y="1793875"/>
            <a:ext cx="7038975" cy="1849438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2E87E0-400D-5818-46CD-E1EF5E05A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437" y="4287838"/>
            <a:ext cx="708183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23A64-2374-57BD-61E4-E9FE7EA37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FB60A-E965-7939-E72D-D4F6FCBE9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EA797-D334-8003-D2AE-C15287CBE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74407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29917-63FD-BF8B-C19A-9343DE894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9474B8-7951-94C4-4A53-29A786BF2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5A483-A2B9-8EAC-0BD8-B6420038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06085-38C3-7029-D2B5-00632AE55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39727-BBB2-52B3-EDAB-E682EDA54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7807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DABE92-3FFB-38D9-DD99-AA0A5A0D5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8C049-43B9-0375-9531-14BD9F354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C35C5-DB14-0D30-D43A-F8CAE2F56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0752F-9530-AD6F-0B56-FB638FF5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CCDB1-C27E-6AEA-9BC5-76DEF2799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0594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EF15E-52CF-586E-4776-0A63A8006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3FC89-093A-C05D-A7F1-459B4B780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56ADC-EB7E-EADD-B28A-FDDC397C9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24175-EFDA-1B8E-E558-58833A4F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8A000-1E9C-280E-9A7E-B8B3861B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119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73D58-BB69-78E8-9C98-B39CBFF2E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33562-8F6B-4E15-D825-A516F943C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0023F-69B0-AE1D-CB01-8C28E55CB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F7BD8-E13A-14F1-3F65-499DC738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A622F-0BF3-5E5F-20D7-04383E09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6762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368E8-36DC-A68E-DBE8-6A115B5AA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D80B1-848D-1E1C-C2FB-3DE2786B76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FB4BD-01DC-1104-9F65-F52DDE6FF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28448-4E27-7C43-6B5D-20CF02A10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B23FB-C117-03E2-289D-25E1073F2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792904-DA0F-8E8F-BA81-4D7EEE579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8116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26F4B-A615-899C-7C4E-3F89BD3FC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E1A4A-94BC-3E55-DE91-35B4B1369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A8444-B963-EC6B-7A23-2DB6473AC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DF2CD8-0D64-254A-A408-ECEE3ACA7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E0B105-4222-250B-DF72-08A326EBF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A2DFE9-5B73-0E6F-ECBA-1F7F31950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F2CE33-3680-C97F-AFF8-6BDB3B36B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150D5F-7463-5DFA-0C4A-4CD3F0CD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5699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76670-FDC5-43E1-E5A9-0EA17B982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53217-8C65-1D9C-DFCF-83BCF4629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02FE6-DAA9-4E06-FFAD-FBE043D42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8CD3C-9953-54AE-A492-67BF01751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0194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B4F1C7-26F9-EF2C-1067-15C3EB8B7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FBF218-E5C3-FAAF-E7B1-1DD119974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0B626-155B-7F1D-BA29-2DAF55D2C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2932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D4049-DF8B-B717-808E-4CEA6FF71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3E495-59BC-472D-4009-80BB9842E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7F238-BDF1-B385-45FD-7E60D32F8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4DA86-E608-46A8-35F6-EE0CA556A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403C5-4FB5-0099-613B-1518A03C8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483AE-0C97-629F-59E4-4DB9B14F4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9330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FE31-C047-A139-3523-69DE18974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2F7099-1949-07DB-C416-09E01720D9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D36F68-20D9-7265-8FD7-CC3C3FBDC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18014-62B5-19E3-BD5A-A0069DEF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AB8CC-2C0D-F16A-AABB-A59A764A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5CCD5-88CE-4150-BA0D-522ABCEB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0784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6B8B60-E9AF-6530-5A2F-6BEEAA0EA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0995E-144E-581B-9C4D-82180D1D7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7936F-FBFC-2B35-77C4-3F7604B17F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1888-AFAB-8347-A092-07EC683ACE56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A58C0-B38C-2C51-4EE7-C8F267170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83647-EF7B-07BD-05CB-1ADF66667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129E6-495F-5A4D-89E0-3762AD6A095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1866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24AFB-D940-B896-44D7-5273ADCC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74EBB0-2354-C124-EC80-B552A98F28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849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C1A13-589C-FE4C-6DAF-701741BA8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BDEE9-59DC-3AD4-5534-9DFF3CA3D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52996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2024-12-30T13:54:54Z</dcterms:created>
  <dcterms:modified xsi:type="dcterms:W3CDTF">2024-12-30T13:57:00Z</dcterms:modified>
</cp:coreProperties>
</file>